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67" r:id="rId2"/>
    <p:sldId id="256" r:id="rId3"/>
    <p:sldId id="258" r:id="rId4"/>
    <p:sldId id="259" r:id="rId5"/>
    <p:sldId id="260" r:id="rId6"/>
    <p:sldId id="261" r:id="rId7"/>
    <p:sldId id="264" r:id="rId8"/>
    <p:sldId id="266" r:id="rId9"/>
    <p:sldId id="265" r:id="rId10"/>
    <p:sldId id="262" r:id="rId11"/>
    <p:sldId id="263" r:id="rId12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7/23/2020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7/23/2020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7/23/2020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7/23/2020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7/23/2020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7/23/2020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7/23/2020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7/23/2020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7/23/2020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7/23/2020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7/23/2020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7/23/2020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61708" y="2002072"/>
            <a:ext cx="9068586" cy="1366640"/>
          </a:xfrm>
          <a:solidFill>
            <a:srgbClr val="002060"/>
          </a:solidFill>
        </p:spPr>
        <p:txBody>
          <a:bodyPr/>
          <a:lstStyle/>
          <a:p>
            <a:r>
              <a:rPr lang="th-TH" sz="6600" dirty="0">
                <a:solidFill>
                  <a:schemeClr val="bg1"/>
                </a:solidFill>
              </a:rPr>
              <a:t>"</a:t>
            </a:r>
            <a:r>
              <a:rPr lang="th-TH" sz="6600" dirty="0" err="1">
                <a:solidFill>
                  <a:schemeClr val="bg1"/>
                </a:solidFill>
              </a:rPr>
              <a:t>ธรรมาภิ</a:t>
            </a:r>
            <a:r>
              <a:rPr lang="th-TH" sz="6600" dirty="0">
                <a:solidFill>
                  <a:schemeClr val="bg1"/>
                </a:solidFill>
              </a:rPr>
              <a:t>บาลกับการเมืองการปกครองไทย"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61708" y="4493172"/>
            <a:ext cx="9070848" cy="772216"/>
          </a:xfrm>
        </p:spPr>
        <p:txBody>
          <a:bodyPr>
            <a:noAutofit/>
          </a:bodyPr>
          <a:lstStyle/>
          <a:p>
            <a:r>
              <a:rPr lang="th-TH" sz="2400" dirty="0">
                <a:solidFill>
                  <a:srgbClr val="002060"/>
                </a:solidFill>
              </a:rPr>
              <a:t>ศ. พิเศษ </a:t>
            </a:r>
            <a:r>
              <a:rPr lang="th-TH" sz="2400" dirty="0" err="1">
                <a:solidFill>
                  <a:srgbClr val="002060"/>
                </a:solidFill>
              </a:rPr>
              <a:t>จรัญ</a:t>
            </a:r>
            <a:r>
              <a:rPr lang="th-TH" sz="2400" dirty="0">
                <a:solidFill>
                  <a:srgbClr val="002060"/>
                </a:solidFill>
              </a:rPr>
              <a:t>  </a:t>
            </a:r>
            <a:r>
              <a:rPr lang="th-TH" sz="2400" dirty="0" err="1">
                <a:solidFill>
                  <a:srgbClr val="002060"/>
                </a:solidFill>
              </a:rPr>
              <a:t>ภักดีธ</a:t>
            </a:r>
            <a:r>
              <a:rPr lang="th-TH" sz="2400" dirty="0">
                <a:solidFill>
                  <a:srgbClr val="002060"/>
                </a:solidFill>
              </a:rPr>
              <a:t>นา</a:t>
            </a:r>
            <a:r>
              <a:rPr lang="th-TH" sz="2400" dirty="0" smtClean="0">
                <a:solidFill>
                  <a:srgbClr val="002060"/>
                </a:solidFill>
              </a:rPr>
              <a:t>กุล</a:t>
            </a:r>
          </a:p>
          <a:p>
            <a:r>
              <a:rPr lang="th-TH" sz="2400" dirty="0">
                <a:solidFill>
                  <a:srgbClr val="002060"/>
                </a:solidFill>
              </a:rPr>
              <a:t>(อดีตตุลาการศาลรัฐธรรมนูญ)</a:t>
            </a: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1561708" y="3358127"/>
            <a:ext cx="9068586" cy="136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th-TH" sz="2400" dirty="0" smtClean="0">
                <a:solidFill>
                  <a:srgbClr val="00206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หลักสูตรการพัฒนาการเมืองและการเลือกตั้งระดับสูง รุ่นที่ 11 (</a:t>
            </a:r>
            <a:r>
              <a:rPr lang="th-TH" sz="2400" dirty="0" err="1" smtClean="0">
                <a:solidFill>
                  <a:srgbClr val="00206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พตส</a:t>
            </a:r>
            <a:r>
              <a:rPr lang="th-TH" sz="2400" dirty="0" smtClean="0">
                <a:solidFill>
                  <a:srgbClr val="00206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.11)</a:t>
            </a:r>
          </a:p>
          <a:p>
            <a:r>
              <a:rPr lang="th-TH" sz="2400" dirty="0" smtClean="0">
                <a:solidFill>
                  <a:srgbClr val="00206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วันศุกร์ที่ 24 กรกฎาคม 2563</a:t>
            </a:r>
            <a:endParaRPr lang="th-TH" dirty="0">
              <a:solidFill>
                <a:srgbClr val="00206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94518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99D086-44E7-4900-9FFC-0B956ED565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590B2FD-1042-42BE-8CFB-DEC6FB1AFE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01A9AA-F33D-4BAA-A769-76B19FA20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283" y="-847897"/>
            <a:ext cx="9574923" cy="851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21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99D086-44E7-4900-9FFC-0B956ED565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590B2FD-1042-42BE-8CFB-DEC6FB1AFE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FF7548D-5FE7-413A-9109-D2F0B6C74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772" y="-1246909"/>
            <a:ext cx="9606456" cy="89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9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99D086-44E7-4900-9FFC-0B956ED565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590B2FD-1042-42BE-8CFB-DEC6FB1AFE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9384A9F-AF29-403D-9D67-CC957489E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098" y="0"/>
            <a:ext cx="9576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90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99D086-44E7-4900-9FFC-0B956ED565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590B2FD-1042-42BE-8CFB-DEC6FB1AFE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C56326E-6BB4-4E2F-ADA6-37054AD2B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411" y="0"/>
            <a:ext cx="956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12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99D086-44E7-4900-9FFC-0B956ED565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590B2FD-1042-42BE-8CFB-DEC6FB1AFE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E8BCE43-D5B1-454C-B8F4-CFEC4508B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793" y="0"/>
            <a:ext cx="9574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65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99D086-44E7-4900-9FFC-0B956ED565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590B2FD-1042-42BE-8CFB-DEC6FB1AFE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7FFE1F-6EA0-4761-ADA2-065ADCD86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473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77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99D086-44E7-4900-9FFC-0B956ED565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590B2FD-1042-42BE-8CFB-DEC6FB1AFE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97A6F7-4132-49C0-8551-5482B8038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099" y="0"/>
            <a:ext cx="9584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16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99D086-44E7-4900-9FFC-0B956ED565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590B2FD-1042-42BE-8CFB-DEC6FB1AFE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D09AD72-66F0-47DD-9D1A-733B95589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283" y="0"/>
            <a:ext cx="9585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91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99D086-44E7-4900-9FFC-0B956ED565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590B2FD-1042-42BE-8CFB-DEC6FB1AFE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38D48E-AC68-4E04-B8E1-15A5D6FBD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772" y="0"/>
            <a:ext cx="9606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67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99D086-44E7-4900-9FFC-0B956ED565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590B2FD-1042-42BE-8CFB-DEC6FB1AFE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345FC0-F49B-4B9E-B965-4CE027AB3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772" y="0"/>
            <a:ext cx="9606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948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12</TotalTime>
  <Words>43</Words>
  <Application>Microsoft Office PowerPoint</Application>
  <PresentationFormat>แบบจอกว้าง</PresentationFormat>
  <Paragraphs>5</Paragraphs>
  <Slides>11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11</vt:i4>
      </vt:variant>
    </vt:vector>
  </HeadingPairs>
  <TitlesOfParts>
    <vt:vector size="15" baseType="lpstr">
      <vt:lpstr>BrowalliaUPC</vt:lpstr>
      <vt:lpstr>DilleniaUPC</vt:lpstr>
      <vt:lpstr>Garamond</vt:lpstr>
      <vt:lpstr>Savon</vt:lpstr>
      <vt:lpstr>"ธรรมาภิบาลกับการเมืองการปกครองไทย"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pakpoom.v</dc:creator>
  <cp:lastModifiedBy>Abdulhakim Dadeh</cp:lastModifiedBy>
  <cp:revision>4</cp:revision>
  <cp:lastPrinted>2020-07-23T08:55:56Z</cp:lastPrinted>
  <dcterms:created xsi:type="dcterms:W3CDTF">2020-06-22T10:33:03Z</dcterms:created>
  <dcterms:modified xsi:type="dcterms:W3CDTF">2020-07-23T08:57:02Z</dcterms:modified>
</cp:coreProperties>
</file>