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9"/>
  </p:notesMasterIdLst>
  <p:handoutMasterIdLst>
    <p:handoutMasterId r:id="rId30"/>
  </p:handoutMasterIdLst>
  <p:sldIdLst>
    <p:sldId id="256" r:id="rId2"/>
    <p:sldId id="338" r:id="rId3"/>
    <p:sldId id="339" r:id="rId4"/>
    <p:sldId id="340" r:id="rId5"/>
    <p:sldId id="342" r:id="rId6"/>
    <p:sldId id="343" r:id="rId7"/>
    <p:sldId id="344" r:id="rId8"/>
    <p:sldId id="345" r:id="rId9"/>
    <p:sldId id="346" r:id="rId10"/>
    <p:sldId id="314" r:id="rId11"/>
    <p:sldId id="315" r:id="rId12"/>
    <p:sldId id="316" r:id="rId13"/>
    <p:sldId id="319" r:id="rId14"/>
    <p:sldId id="349" r:id="rId15"/>
    <p:sldId id="321" r:id="rId16"/>
    <p:sldId id="322" r:id="rId17"/>
    <p:sldId id="350" r:id="rId18"/>
    <p:sldId id="324" r:id="rId19"/>
    <p:sldId id="325" r:id="rId20"/>
    <p:sldId id="336" r:id="rId21"/>
    <p:sldId id="327" r:id="rId22"/>
    <p:sldId id="328" r:id="rId23"/>
    <p:sldId id="329" r:id="rId24"/>
    <p:sldId id="347" r:id="rId25"/>
    <p:sldId id="351" r:id="rId26"/>
    <p:sldId id="352" r:id="rId27"/>
    <p:sldId id="348" r:id="rId28"/>
  </p:sldIdLst>
  <p:sldSz cx="9144000" cy="6858000" type="screen4x3"/>
  <p:notesSz cx="9296400" cy="70104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03BD"/>
    <a:srgbClr val="0D0579"/>
    <a:srgbClr val="0033CC"/>
    <a:srgbClr val="0000FF"/>
    <a:srgbClr val="005696"/>
    <a:srgbClr val="F93627"/>
    <a:srgbClr val="C4E59F"/>
    <a:srgbClr val="FF0000"/>
    <a:srgbClr val="93E3FF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สไตล์ธีม 1 - เน้น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7698" autoAdjust="0"/>
  </p:normalViewPr>
  <p:slideViewPr>
    <p:cSldViewPr>
      <p:cViewPr varScale="1">
        <p:scale>
          <a:sx n="88" d="100"/>
          <a:sy n="88" d="100"/>
        </p:scale>
        <p:origin x="106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C371E3-38D6-41C0-B968-ED09551E9B55}" type="doc">
      <dgm:prSet loTypeId="urn:microsoft.com/office/officeart/2005/8/layout/cycle2" loCatId="cycle" qsTypeId="urn:microsoft.com/office/officeart/2005/8/quickstyle/simple3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79AFCA45-FC2B-4745-AD48-DBADCCB7B7B3}">
      <dgm:prSet phldrT="[ข้อความ]" custT="1"/>
      <dgm:spPr>
        <a:solidFill>
          <a:srgbClr val="C4E59F"/>
        </a:solidFill>
        <a:scene3d>
          <a:camera prst="orthographicFront"/>
          <a:lightRig rig="flat" dir="t"/>
        </a:scene3d>
        <a:sp3d prstMaterial="dkEdge">
          <a:bevelT w="8200" h="38100" prst="softRound"/>
        </a:sp3d>
      </dgm:spPr>
      <dgm:t>
        <a:bodyPr/>
        <a:lstStyle/>
        <a:p>
          <a:r>
            <a:rPr lang="th-TH" sz="3000" b="1" dirty="0" smtClean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rPr>
            <a:t>เลือกตั้ง</a:t>
          </a:r>
          <a:endParaRPr lang="en-US" sz="3000" b="1" dirty="0">
            <a:solidFill>
              <a:srgbClr val="002060"/>
            </a:solidFill>
            <a:latin typeface="TH SarabunPSK" pitchFamily="34" charset="-34"/>
            <a:cs typeface="TH SarabunPSK" pitchFamily="34" charset="-34"/>
          </a:endParaRPr>
        </a:p>
      </dgm:t>
    </dgm:pt>
    <dgm:pt modelId="{3E256027-EBCA-4AEF-8A09-19EA1B2C4B3B}" type="parTrans" cxnId="{D098D0ED-CD2F-487A-82AF-36BD93F2E470}">
      <dgm:prSet/>
      <dgm:spPr/>
      <dgm:t>
        <a:bodyPr/>
        <a:lstStyle/>
        <a:p>
          <a:endParaRPr lang="en-US"/>
        </a:p>
      </dgm:t>
    </dgm:pt>
    <dgm:pt modelId="{ACB1E15F-EBD4-411E-B661-CA19CB78457F}" type="sibTrans" cxnId="{D098D0ED-CD2F-487A-82AF-36BD93F2E470}">
      <dgm:prSet/>
      <dgm:spPr>
        <a:solidFill>
          <a:schemeClr val="accent5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US"/>
        </a:p>
      </dgm:t>
    </dgm:pt>
    <dgm:pt modelId="{2FC1CE61-CA41-4640-8896-EC9CBF92C9E7}">
      <dgm:prSet phldrT="[ข้อความ]" custT="1"/>
      <dgm:spPr>
        <a:solidFill>
          <a:schemeClr val="accent1">
            <a:lumMod val="20000"/>
            <a:lumOff val="80000"/>
          </a:schemeClr>
        </a:solidFill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ctr"/>
          <a:r>
            <a:rPr lang="th-TH" sz="3000" b="1" dirty="0" smtClean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rPr>
            <a:t>บริหารประเทศ</a:t>
          </a:r>
          <a:endParaRPr lang="en-US" sz="3000" b="1" dirty="0">
            <a:solidFill>
              <a:srgbClr val="002060"/>
            </a:solidFill>
            <a:latin typeface="TH SarabunPSK" pitchFamily="34" charset="-34"/>
            <a:cs typeface="TH SarabunPSK" pitchFamily="34" charset="-34"/>
          </a:endParaRPr>
        </a:p>
      </dgm:t>
    </dgm:pt>
    <dgm:pt modelId="{E71C2846-8A4E-4E09-A78A-F636C69C0E73}" type="parTrans" cxnId="{B1321190-5E6A-4EFD-ADAE-314AE06768D6}">
      <dgm:prSet/>
      <dgm:spPr/>
      <dgm:t>
        <a:bodyPr/>
        <a:lstStyle/>
        <a:p>
          <a:endParaRPr lang="en-US"/>
        </a:p>
      </dgm:t>
    </dgm:pt>
    <dgm:pt modelId="{419D6BC8-45A2-4C5C-B0D6-EDEB29DD1C01}" type="sibTrans" cxnId="{B1321190-5E6A-4EFD-ADAE-314AE06768D6}">
      <dgm:prSet/>
      <dgm:spPr>
        <a:solidFill>
          <a:schemeClr val="accent5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US"/>
        </a:p>
      </dgm:t>
    </dgm:pt>
    <dgm:pt modelId="{7E4722BB-AB81-46EB-A8A8-AC53673620D9}">
      <dgm:prSet phldrT="[ข้อความ]" custT="1"/>
      <dgm:spPr>
        <a:solidFill>
          <a:srgbClr val="F93627"/>
        </a:solidFill>
        <a:scene3d>
          <a:camera prst="orthographicFront"/>
          <a:lightRig rig="flat" dir="t"/>
        </a:scene3d>
        <a:sp3d prstMaterial="dkEdge">
          <a:bevelT w="8200" h="38100" prst="coolSlant"/>
        </a:sp3d>
      </dgm:spPr>
      <dgm:t>
        <a:bodyPr/>
        <a:lstStyle/>
        <a:p>
          <a:r>
            <a:rPr lang="th-TH" sz="3000" b="1" dirty="0" smtClean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rPr>
            <a:t>ทุจริตคอรัปชั่น</a:t>
          </a:r>
          <a:endParaRPr lang="en-US" sz="3000" b="1" dirty="0">
            <a:solidFill>
              <a:srgbClr val="002060"/>
            </a:solidFill>
            <a:latin typeface="TH SarabunPSK" pitchFamily="34" charset="-34"/>
            <a:cs typeface="TH SarabunPSK" pitchFamily="34" charset="-34"/>
          </a:endParaRPr>
        </a:p>
      </dgm:t>
    </dgm:pt>
    <dgm:pt modelId="{5FA317B3-9B7A-4E0B-ACDA-9AAD27D1AF6D}" type="parTrans" cxnId="{3F477D9A-0903-4ECD-A2DE-A6B79CA7F9E7}">
      <dgm:prSet/>
      <dgm:spPr/>
      <dgm:t>
        <a:bodyPr/>
        <a:lstStyle/>
        <a:p>
          <a:endParaRPr lang="en-US"/>
        </a:p>
      </dgm:t>
    </dgm:pt>
    <dgm:pt modelId="{67B87C64-FD7F-46E0-B5D0-03D3C20B506D}" type="sibTrans" cxnId="{3F477D9A-0903-4ECD-A2DE-A6B79CA7F9E7}">
      <dgm:prSet/>
      <dgm:spPr>
        <a:solidFill>
          <a:schemeClr val="accent5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US"/>
        </a:p>
      </dgm:t>
    </dgm:pt>
    <dgm:pt modelId="{F6CC5E46-6EC8-4DBE-A39A-86739B4880C3}">
      <dgm:prSet phldrT="[ข้อความ]" custT="1"/>
      <dgm:spPr>
        <a:solidFill>
          <a:srgbClr val="FFFF00"/>
        </a:solidFill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th-TH" sz="3000" b="1" dirty="0" smtClean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rPr>
            <a:t>รัฐประหาร</a:t>
          </a:r>
          <a:endParaRPr lang="en-US" sz="3000" b="1" dirty="0">
            <a:solidFill>
              <a:srgbClr val="002060"/>
            </a:solidFill>
            <a:latin typeface="TH SarabunPSK" pitchFamily="34" charset="-34"/>
            <a:cs typeface="TH SarabunPSK" pitchFamily="34" charset="-34"/>
          </a:endParaRPr>
        </a:p>
      </dgm:t>
    </dgm:pt>
    <dgm:pt modelId="{CEE25A1C-0153-4C70-AD7B-0510851C993B}" type="parTrans" cxnId="{B0E6831C-0D43-4AB9-8D2B-92B193164DAD}">
      <dgm:prSet/>
      <dgm:spPr/>
      <dgm:t>
        <a:bodyPr/>
        <a:lstStyle/>
        <a:p>
          <a:endParaRPr lang="en-US"/>
        </a:p>
      </dgm:t>
    </dgm:pt>
    <dgm:pt modelId="{1E87755B-1CE6-4D61-95A1-FDD5000F24B4}" type="sibTrans" cxnId="{B0E6831C-0D43-4AB9-8D2B-92B193164DAD}">
      <dgm:prSet/>
      <dgm:spPr>
        <a:solidFill>
          <a:schemeClr val="accent5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US"/>
        </a:p>
      </dgm:t>
    </dgm:pt>
    <dgm:pt modelId="{281FAEDA-8844-462A-8D90-A0F75B013213}">
      <dgm:prSet phldrT="[ข้อความ]" custT="1"/>
      <dgm:spPr>
        <a:solidFill>
          <a:srgbClr val="00B0F0"/>
        </a:solidFill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th-TH" sz="3000" b="1" dirty="0" smtClean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rPr>
            <a:t>ร่างรัฐธรรมนูญ</a:t>
          </a:r>
          <a:endParaRPr lang="en-US" sz="3000" b="1" dirty="0">
            <a:solidFill>
              <a:srgbClr val="002060"/>
            </a:solidFill>
            <a:latin typeface="TH SarabunPSK" pitchFamily="34" charset="-34"/>
            <a:cs typeface="TH SarabunPSK" pitchFamily="34" charset="-34"/>
          </a:endParaRPr>
        </a:p>
      </dgm:t>
    </dgm:pt>
    <dgm:pt modelId="{011DFD39-0BF6-4C74-A8E9-0B3BA3D3E892}" type="parTrans" cxnId="{785E2153-DBB4-4467-AD74-B073EE2BE6C6}">
      <dgm:prSet/>
      <dgm:spPr/>
      <dgm:t>
        <a:bodyPr/>
        <a:lstStyle/>
        <a:p>
          <a:endParaRPr lang="en-US"/>
        </a:p>
      </dgm:t>
    </dgm:pt>
    <dgm:pt modelId="{F5486626-6D8F-4799-8AC3-365E27250510}" type="sibTrans" cxnId="{785E2153-DBB4-4467-AD74-B073EE2BE6C6}">
      <dgm:prSet/>
      <dgm:spPr>
        <a:solidFill>
          <a:schemeClr val="accent5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US"/>
        </a:p>
      </dgm:t>
    </dgm:pt>
    <dgm:pt modelId="{FBCD0170-12FB-4EB5-80FA-9170E472267F}" type="pres">
      <dgm:prSet presAssocID="{25C371E3-38D6-41C0-B968-ED09551E9B5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4F67EBB-6C4A-457E-A5D7-1BED5A388863}" type="pres">
      <dgm:prSet presAssocID="{79AFCA45-FC2B-4745-AD48-DBADCCB7B7B3}" presName="node" presStyleLbl="node1" presStyleIdx="0" presStyleCnt="5" custScaleX="123612" custRadScaleRad="100542" custRadScaleInc="165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991C9E-33AD-4AFF-83B4-7C1C84A3A4EF}" type="pres">
      <dgm:prSet presAssocID="{ACB1E15F-EBD4-411E-B661-CA19CB78457F}" presName="sibTrans" presStyleLbl="sibTrans2D1" presStyleIdx="0" presStyleCnt="5"/>
      <dgm:spPr/>
      <dgm:t>
        <a:bodyPr/>
        <a:lstStyle/>
        <a:p>
          <a:endParaRPr lang="en-US"/>
        </a:p>
      </dgm:t>
    </dgm:pt>
    <dgm:pt modelId="{50FCC1AC-B734-4438-B010-F3A690F9642B}" type="pres">
      <dgm:prSet presAssocID="{ACB1E15F-EBD4-411E-B661-CA19CB78457F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FA70E350-71E2-4D26-BE92-B2FBAFE85312}" type="pres">
      <dgm:prSet presAssocID="{2FC1CE61-CA41-4640-8896-EC9CBF92C9E7}" presName="node" presStyleLbl="node1" presStyleIdx="1" presStyleCnt="5" custScaleX="127851" custRadScaleRad="128979" custRadScaleInc="66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DE3B0B-4923-4FE7-9C03-DD6E5215E05E}" type="pres">
      <dgm:prSet presAssocID="{419D6BC8-45A2-4C5C-B0D6-EDEB29DD1C01}" presName="sibTrans" presStyleLbl="sibTrans2D1" presStyleIdx="1" presStyleCnt="5"/>
      <dgm:spPr/>
      <dgm:t>
        <a:bodyPr/>
        <a:lstStyle/>
        <a:p>
          <a:endParaRPr lang="en-US"/>
        </a:p>
      </dgm:t>
    </dgm:pt>
    <dgm:pt modelId="{647D1179-C4E7-4F4B-8132-5B884D2AB721}" type="pres">
      <dgm:prSet presAssocID="{419D6BC8-45A2-4C5C-B0D6-EDEB29DD1C01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D4B4DFF9-9735-49A4-BD2B-165ACC51C515}" type="pres">
      <dgm:prSet presAssocID="{7E4722BB-AB81-46EB-A8A8-AC53673620D9}" presName="node" presStyleLbl="node1" presStyleIdx="2" presStyleCnt="5" custScaleX="135699" custRadScaleRad="121199" custRadScaleInc="-435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ADE5E7-6E86-4B76-9D7B-59C8C0FA57A3}" type="pres">
      <dgm:prSet presAssocID="{67B87C64-FD7F-46E0-B5D0-03D3C20B506D}" presName="sibTrans" presStyleLbl="sibTrans2D1" presStyleIdx="2" presStyleCnt="5"/>
      <dgm:spPr/>
      <dgm:t>
        <a:bodyPr/>
        <a:lstStyle/>
        <a:p>
          <a:endParaRPr lang="en-US"/>
        </a:p>
      </dgm:t>
    </dgm:pt>
    <dgm:pt modelId="{BCCD5C68-BC8F-4E12-AAF7-63F411287E6F}" type="pres">
      <dgm:prSet presAssocID="{67B87C64-FD7F-46E0-B5D0-03D3C20B506D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56882A83-AE3E-403E-A7C0-4A815D4A263D}" type="pres">
      <dgm:prSet presAssocID="{F6CC5E46-6EC8-4DBE-A39A-86739B4880C3}" presName="node" presStyleLbl="node1" presStyleIdx="3" presStyleCnt="5" custScaleX="134588" custRadScaleRad="91861" custRadScaleInc="-25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1AE42A-1750-436B-BC13-54EE721DD8D2}" type="pres">
      <dgm:prSet presAssocID="{1E87755B-1CE6-4D61-95A1-FDD5000F24B4}" presName="sibTrans" presStyleLbl="sibTrans2D1" presStyleIdx="3" presStyleCnt="5"/>
      <dgm:spPr/>
      <dgm:t>
        <a:bodyPr/>
        <a:lstStyle/>
        <a:p>
          <a:endParaRPr lang="en-US"/>
        </a:p>
      </dgm:t>
    </dgm:pt>
    <dgm:pt modelId="{C3BBE99F-A28A-431D-B41B-61E2A7C17642}" type="pres">
      <dgm:prSet presAssocID="{1E87755B-1CE6-4D61-95A1-FDD5000F24B4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BFC42ECE-02F7-4C3B-839B-B09ABA1EB94B}" type="pres">
      <dgm:prSet presAssocID="{281FAEDA-8844-462A-8D90-A0F75B013213}" presName="node" presStyleLbl="node1" presStyleIdx="4" presStyleCnt="5" custScaleX="133703" custRadScaleRad="101570" custRadScaleInc="-60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952EDA-8573-44D6-A344-8D841B57DE1B}" type="pres">
      <dgm:prSet presAssocID="{F5486626-6D8F-4799-8AC3-365E27250510}" presName="sibTrans" presStyleLbl="sibTrans2D1" presStyleIdx="4" presStyleCnt="5"/>
      <dgm:spPr/>
      <dgm:t>
        <a:bodyPr/>
        <a:lstStyle/>
        <a:p>
          <a:endParaRPr lang="en-US"/>
        </a:p>
      </dgm:t>
    </dgm:pt>
    <dgm:pt modelId="{A8F8E0C0-E7B9-4A8E-B11A-BD1B3F8D78A8}" type="pres">
      <dgm:prSet presAssocID="{F5486626-6D8F-4799-8AC3-365E27250510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7F9C1709-D6C6-4CAE-8430-451B2D7DE2D1}" type="presOf" srcId="{ACB1E15F-EBD4-411E-B661-CA19CB78457F}" destId="{50FCC1AC-B734-4438-B010-F3A690F9642B}" srcOrd="1" destOrd="0" presId="urn:microsoft.com/office/officeart/2005/8/layout/cycle2"/>
    <dgm:cxn modelId="{6D82CB9D-44A7-4290-B08C-B6BAD819067C}" type="presOf" srcId="{419D6BC8-45A2-4C5C-B0D6-EDEB29DD1C01}" destId="{647D1179-C4E7-4F4B-8132-5B884D2AB721}" srcOrd="1" destOrd="0" presId="urn:microsoft.com/office/officeart/2005/8/layout/cycle2"/>
    <dgm:cxn modelId="{A4815A23-13C8-431E-8820-171E3EF6EFA5}" type="presOf" srcId="{F5486626-6D8F-4799-8AC3-365E27250510}" destId="{E7952EDA-8573-44D6-A344-8D841B57DE1B}" srcOrd="0" destOrd="0" presId="urn:microsoft.com/office/officeart/2005/8/layout/cycle2"/>
    <dgm:cxn modelId="{4B412C5B-F0F2-4A57-8F40-AFA1F3251892}" type="presOf" srcId="{419D6BC8-45A2-4C5C-B0D6-EDEB29DD1C01}" destId="{31DE3B0B-4923-4FE7-9C03-DD6E5215E05E}" srcOrd="0" destOrd="0" presId="urn:microsoft.com/office/officeart/2005/8/layout/cycle2"/>
    <dgm:cxn modelId="{B0E6831C-0D43-4AB9-8D2B-92B193164DAD}" srcId="{25C371E3-38D6-41C0-B968-ED09551E9B55}" destId="{F6CC5E46-6EC8-4DBE-A39A-86739B4880C3}" srcOrd="3" destOrd="0" parTransId="{CEE25A1C-0153-4C70-AD7B-0510851C993B}" sibTransId="{1E87755B-1CE6-4D61-95A1-FDD5000F24B4}"/>
    <dgm:cxn modelId="{B1321190-5E6A-4EFD-ADAE-314AE06768D6}" srcId="{25C371E3-38D6-41C0-B968-ED09551E9B55}" destId="{2FC1CE61-CA41-4640-8896-EC9CBF92C9E7}" srcOrd="1" destOrd="0" parTransId="{E71C2846-8A4E-4E09-A78A-F636C69C0E73}" sibTransId="{419D6BC8-45A2-4C5C-B0D6-EDEB29DD1C01}"/>
    <dgm:cxn modelId="{D098D0ED-CD2F-487A-82AF-36BD93F2E470}" srcId="{25C371E3-38D6-41C0-B968-ED09551E9B55}" destId="{79AFCA45-FC2B-4745-AD48-DBADCCB7B7B3}" srcOrd="0" destOrd="0" parTransId="{3E256027-EBCA-4AEF-8A09-19EA1B2C4B3B}" sibTransId="{ACB1E15F-EBD4-411E-B661-CA19CB78457F}"/>
    <dgm:cxn modelId="{31B45BFF-2B8E-451D-9B67-94F9A39F2B90}" type="presOf" srcId="{67B87C64-FD7F-46E0-B5D0-03D3C20B506D}" destId="{BCCD5C68-BC8F-4E12-AAF7-63F411287E6F}" srcOrd="1" destOrd="0" presId="urn:microsoft.com/office/officeart/2005/8/layout/cycle2"/>
    <dgm:cxn modelId="{A2512015-8157-46C8-ADF3-BC92296DF509}" type="presOf" srcId="{79AFCA45-FC2B-4745-AD48-DBADCCB7B7B3}" destId="{04F67EBB-6C4A-457E-A5D7-1BED5A388863}" srcOrd="0" destOrd="0" presId="urn:microsoft.com/office/officeart/2005/8/layout/cycle2"/>
    <dgm:cxn modelId="{560F9A60-37C2-410E-BF41-DCE7F15DF172}" type="presOf" srcId="{25C371E3-38D6-41C0-B968-ED09551E9B55}" destId="{FBCD0170-12FB-4EB5-80FA-9170E472267F}" srcOrd="0" destOrd="0" presId="urn:microsoft.com/office/officeart/2005/8/layout/cycle2"/>
    <dgm:cxn modelId="{64CB3472-D310-416E-A97C-48ABB7A165B3}" type="presOf" srcId="{281FAEDA-8844-462A-8D90-A0F75B013213}" destId="{BFC42ECE-02F7-4C3B-839B-B09ABA1EB94B}" srcOrd="0" destOrd="0" presId="urn:microsoft.com/office/officeart/2005/8/layout/cycle2"/>
    <dgm:cxn modelId="{C6A4E3F4-30EC-4E31-BD35-4A5F8F7D099F}" type="presOf" srcId="{1E87755B-1CE6-4D61-95A1-FDD5000F24B4}" destId="{471AE42A-1750-436B-BC13-54EE721DD8D2}" srcOrd="0" destOrd="0" presId="urn:microsoft.com/office/officeart/2005/8/layout/cycle2"/>
    <dgm:cxn modelId="{2E6B876A-F515-4A77-96F0-1EE0533A0543}" type="presOf" srcId="{F5486626-6D8F-4799-8AC3-365E27250510}" destId="{A8F8E0C0-E7B9-4A8E-B11A-BD1B3F8D78A8}" srcOrd="1" destOrd="0" presId="urn:microsoft.com/office/officeart/2005/8/layout/cycle2"/>
    <dgm:cxn modelId="{C8047F90-65EE-43F3-8348-B6ADFE7BCEED}" type="presOf" srcId="{ACB1E15F-EBD4-411E-B661-CA19CB78457F}" destId="{8C991C9E-33AD-4AFF-83B4-7C1C84A3A4EF}" srcOrd="0" destOrd="0" presId="urn:microsoft.com/office/officeart/2005/8/layout/cycle2"/>
    <dgm:cxn modelId="{3F477D9A-0903-4ECD-A2DE-A6B79CA7F9E7}" srcId="{25C371E3-38D6-41C0-B968-ED09551E9B55}" destId="{7E4722BB-AB81-46EB-A8A8-AC53673620D9}" srcOrd="2" destOrd="0" parTransId="{5FA317B3-9B7A-4E0B-ACDA-9AAD27D1AF6D}" sibTransId="{67B87C64-FD7F-46E0-B5D0-03D3C20B506D}"/>
    <dgm:cxn modelId="{8F2AEF96-5492-4ECC-B76A-4C4E2503D3AE}" type="presOf" srcId="{F6CC5E46-6EC8-4DBE-A39A-86739B4880C3}" destId="{56882A83-AE3E-403E-A7C0-4A815D4A263D}" srcOrd="0" destOrd="0" presId="urn:microsoft.com/office/officeart/2005/8/layout/cycle2"/>
    <dgm:cxn modelId="{861C69A8-9F01-4A72-A2B3-CBA0663A74FE}" type="presOf" srcId="{1E87755B-1CE6-4D61-95A1-FDD5000F24B4}" destId="{C3BBE99F-A28A-431D-B41B-61E2A7C17642}" srcOrd="1" destOrd="0" presId="urn:microsoft.com/office/officeart/2005/8/layout/cycle2"/>
    <dgm:cxn modelId="{50AEC111-270C-425C-8969-F54FC3940C3C}" type="presOf" srcId="{2FC1CE61-CA41-4640-8896-EC9CBF92C9E7}" destId="{FA70E350-71E2-4D26-BE92-B2FBAFE85312}" srcOrd="0" destOrd="0" presId="urn:microsoft.com/office/officeart/2005/8/layout/cycle2"/>
    <dgm:cxn modelId="{785E2153-DBB4-4467-AD74-B073EE2BE6C6}" srcId="{25C371E3-38D6-41C0-B968-ED09551E9B55}" destId="{281FAEDA-8844-462A-8D90-A0F75B013213}" srcOrd="4" destOrd="0" parTransId="{011DFD39-0BF6-4C74-A8E9-0B3BA3D3E892}" sibTransId="{F5486626-6D8F-4799-8AC3-365E27250510}"/>
    <dgm:cxn modelId="{B3CFE216-EBD2-4BCD-BA64-B83C4832C7B4}" type="presOf" srcId="{67B87C64-FD7F-46E0-B5D0-03D3C20B506D}" destId="{92ADE5E7-6E86-4B76-9D7B-59C8C0FA57A3}" srcOrd="0" destOrd="0" presId="urn:microsoft.com/office/officeart/2005/8/layout/cycle2"/>
    <dgm:cxn modelId="{75E11A82-D8E9-4AF3-BA59-3112C0A009A2}" type="presOf" srcId="{7E4722BB-AB81-46EB-A8A8-AC53673620D9}" destId="{D4B4DFF9-9735-49A4-BD2B-165ACC51C515}" srcOrd="0" destOrd="0" presId="urn:microsoft.com/office/officeart/2005/8/layout/cycle2"/>
    <dgm:cxn modelId="{63A71CED-070F-4217-BC7F-DF9A388B70A8}" type="presParOf" srcId="{FBCD0170-12FB-4EB5-80FA-9170E472267F}" destId="{04F67EBB-6C4A-457E-A5D7-1BED5A388863}" srcOrd="0" destOrd="0" presId="urn:microsoft.com/office/officeart/2005/8/layout/cycle2"/>
    <dgm:cxn modelId="{7F86049C-7520-424A-BE7F-86EA59BA6990}" type="presParOf" srcId="{FBCD0170-12FB-4EB5-80FA-9170E472267F}" destId="{8C991C9E-33AD-4AFF-83B4-7C1C84A3A4EF}" srcOrd="1" destOrd="0" presId="urn:microsoft.com/office/officeart/2005/8/layout/cycle2"/>
    <dgm:cxn modelId="{D65BE60D-D1B2-4E20-9017-3D7BB78FABC4}" type="presParOf" srcId="{8C991C9E-33AD-4AFF-83B4-7C1C84A3A4EF}" destId="{50FCC1AC-B734-4438-B010-F3A690F9642B}" srcOrd="0" destOrd="0" presId="urn:microsoft.com/office/officeart/2005/8/layout/cycle2"/>
    <dgm:cxn modelId="{B4EF7EDD-017E-41C4-B4CD-DB139C983204}" type="presParOf" srcId="{FBCD0170-12FB-4EB5-80FA-9170E472267F}" destId="{FA70E350-71E2-4D26-BE92-B2FBAFE85312}" srcOrd="2" destOrd="0" presId="urn:microsoft.com/office/officeart/2005/8/layout/cycle2"/>
    <dgm:cxn modelId="{4A606D67-17D6-4204-BEB0-2F8C25B3A65A}" type="presParOf" srcId="{FBCD0170-12FB-4EB5-80FA-9170E472267F}" destId="{31DE3B0B-4923-4FE7-9C03-DD6E5215E05E}" srcOrd="3" destOrd="0" presId="urn:microsoft.com/office/officeart/2005/8/layout/cycle2"/>
    <dgm:cxn modelId="{9D820221-9D78-4346-A8A5-A9F36B48B6DC}" type="presParOf" srcId="{31DE3B0B-4923-4FE7-9C03-DD6E5215E05E}" destId="{647D1179-C4E7-4F4B-8132-5B884D2AB721}" srcOrd="0" destOrd="0" presId="urn:microsoft.com/office/officeart/2005/8/layout/cycle2"/>
    <dgm:cxn modelId="{5E611877-3F55-47B7-AE78-7DCD13B3B5C4}" type="presParOf" srcId="{FBCD0170-12FB-4EB5-80FA-9170E472267F}" destId="{D4B4DFF9-9735-49A4-BD2B-165ACC51C515}" srcOrd="4" destOrd="0" presId="urn:microsoft.com/office/officeart/2005/8/layout/cycle2"/>
    <dgm:cxn modelId="{5D148312-9C7A-43E4-983A-DE1ABD387001}" type="presParOf" srcId="{FBCD0170-12FB-4EB5-80FA-9170E472267F}" destId="{92ADE5E7-6E86-4B76-9D7B-59C8C0FA57A3}" srcOrd="5" destOrd="0" presId="urn:microsoft.com/office/officeart/2005/8/layout/cycle2"/>
    <dgm:cxn modelId="{5DE382AD-ECCA-4F33-88A5-DF96A8DB653C}" type="presParOf" srcId="{92ADE5E7-6E86-4B76-9D7B-59C8C0FA57A3}" destId="{BCCD5C68-BC8F-4E12-AAF7-63F411287E6F}" srcOrd="0" destOrd="0" presId="urn:microsoft.com/office/officeart/2005/8/layout/cycle2"/>
    <dgm:cxn modelId="{A499711D-7A1B-4BDE-9862-4D2A2365CFC4}" type="presParOf" srcId="{FBCD0170-12FB-4EB5-80FA-9170E472267F}" destId="{56882A83-AE3E-403E-A7C0-4A815D4A263D}" srcOrd="6" destOrd="0" presId="urn:microsoft.com/office/officeart/2005/8/layout/cycle2"/>
    <dgm:cxn modelId="{C619BAC5-8BCA-40FC-B4BB-B59E390C952F}" type="presParOf" srcId="{FBCD0170-12FB-4EB5-80FA-9170E472267F}" destId="{471AE42A-1750-436B-BC13-54EE721DD8D2}" srcOrd="7" destOrd="0" presId="urn:microsoft.com/office/officeart/2005/8/layout/cycle2"/>
    <dgm:cxn modelId="{499C5D41-F58F-4DE2-BFB9-5CBFC0EE263D}" type="presParOf" srcId="{471AE42A-1750-436B-BC13-54EE721DD8D2}" destId="{C3BBE99F-A28A-431D-B41B-61E2A7C17642}" srcOrd="0" destOrd="0" presId="urn:microsoft.com/office/officeart/2005/8/layout/cycle2"/>
    <dgm:cxn modelId="{49079038-ED78-4800-BE65-656A82F3907A}" type="presParOf" srcId="{FBCD0170-12FB-4EB5-80FA-9170E472267F}" destId="{BFC42ECE-02F7-4C3B-839B-B09ABA1EB94B}" srcOrd="8" destOrd="0" presId="urn:microsoft.com/office/officeart/2005/8/layout/cycle2"/>
    <dgm:cxn modelId="{52AA3B6E-3F31-4FB8-A0F3-C9BBBBFA1744}" type="presParOf" srcId="{FBCD0170-12FB-4EB5-80FA-9170E472267F}" destId="{E7952EDA-8573-44D6-A344-8D841B57DE1B}" srcOrd="9" destOrd="0" presId="urn:microsoft.com/office/officeart/2005/8/layout/cycle2"/>
    <dgm:cxn modelId="{D60D20D8-A0D9-4BF4-87B7-60C730BD48BE}" type="presParOf" srcId="{E7952EDA-8573-44D6-A344-8D841B57DE1B}" destId="{A8F8E0C0-E7B9-4A8E-B11A-BD1B3F8D78A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70F619-EDCE-4DE4-ABF8-7B01BD635333}" type="doc">
      <dgm:prSet loTypeId="urn:microsoft.com/office/officeart/2005/8/layout/pyramid2" loCatId="list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9DAFC2A-F2EE-4EB7-AE51-6A6E2E351B4B}">
      <dgm:prSet phldrT="[ข้อความ]" custT="1"/>
      <dgm:spPr/>
      <dgm:t>
        <a:bodyPr/>
        <a:lstStyle/>
        <a:p>
          <a:pPr algn="ctr">
            <a:spcAft>
              <a:spcPts val="0"/>
            </a:spcAft>
          </a:pPr>
          <a:r>
            <a:rPr lang="th-TH" sz="2500" dirty="0" smtClean="0">
              <a:solidFill>
                <a:srgbClr val="0000FF"/>
              </a:solidFill>
              <a:latin typeface="Angsana New" pitchFamily="18" charset="-34"/>
              <a:cs typeface="Angsana New" pitchFamily="18" charset="-34"/>
            </a:rPr>
            <a:t>การปฏิรูประบบเลือกตั้ง</a:t>
          </a:r>
          <a:endParaRPr lang="en-US" sz="2500" dirty="0" smtClean="0">
            <a:solidFill>
              <a:srgbClr val="0000FF"/>
            </a:solidFill>
            <a:latin typeface="Angsana New" pitchFamily="18" charset="-34"/>
            <a:cs typeface="Angsana New" pitchFamily="18" charset="-34"/>
          </a:endParaRPr>
        </a:p>
        <a:p>
          <a:pPr algn="ctr">
            <a:spcAft>
              <a:spcPts val="0"/>
            </a:spcAft>
          </a:pPr>
          <a:r>
            <a:rPr lang="th-TH" sz="2000" baseline="0" dirty="0" smtClean="0">
              <a:solidFill>
                <a:srgbClr val="0000FF"/>
              </a:solidFill>
              <a:latin typeface="Angsana New" pitchFamily="18" charset="-34"/>
              <a:cs typeface="Angsana New" pitchFamily="18" charset="-34"/>
            </a:rPr>
            <a:t>(กรรมการ,ผู้ควบคุม) </a:t>
          </a:r>
          <a:endParaRPr lang="en-US" sz="2000" baseline="0" dirty="0">
            <a:solidFill>
              <a:srgbClr val="0000FF"/>
            </a:solidFill>
            <a:latin typeface="Angsana New" pitchFamily="18" charset="-34"/>
            <a:cs typeface="Angsana New" pitchFamily="18" charset="-34"/>
          </a:endParaRPr>
        </a:p>
      </dgm:t>
    </dgm:pt>
    <dgm:pt modelId="{143357DD-4761-4584-ACD2-B0547A82889D}" type="parTrans" cxnId="{2ACE3FE3-1220-4C9A-8EF5-85742C71BA14}">
      <dgm:prSet/>
      <dgm:spPr/>
      <dgm:t>
        <a:bodyPr/>
        <a:lstStyle/>
        <a:p>
          <a:endParaRPr lang="en-US"/>
        </a:p>
      </dgm:t>
    </dgm:pt>
    <dgm:pt modelId="{B468F167-0265-4C0C-A9E7-B62A0DD5FE3A}" type="sibTrans" cxnId="{2ACE3FE3-1220-4C9A-8EF5-85742C71BA14}">
      <dgm:prSet/>
      <dgm:spPr/>
      <dgm:t>
        <a:bodyPr/>
        <a:lstStyle/>
        <a:p>
          <a:endParaRPr lang="en-US"/>
        </a:p>
      </dgm:t>
    </dgm:pt>
    <dgm:pt modelId="{43C91129-624E-4968-B10C-97ECBC8774BA}">
      <dgm:prSet phldrT="[ข้อความ]"/>
      <dgm:spPr/>
      <dgm:t>
        <a:bodyPr/>
        <a:lstStyle/>
        <a:p>
          <a:pPr>
            <a:spcAft>
              <a:spcPts val="0"/>
            </a:spcAft>
          </a:pPr>
          <a:r>
            <a:rPr lang="th-TH" dirty="0" smtClean="0">
              <a:solidFill>
                <a:srgbClr val="00CC00"/>
              </a:solidFill>
              <a:latin typeface="Angsana New" pitchFamily="18" charset="-34"/>
              <a:cs typeface="Angsana New" pitchFamily="18" charset="-34"/>
            </a:rPr>
            <a:t>การปฏิรูประบบพรรคการเมือง</a:t>
          </a:r>
          <a:endParaRPr lang="en-US" dirty="0" smtClean="0">
            <a:solidFill>
              <a:srgbClr val="00CC00"/>
            </a:solidFill>
            <a:latin typeface="Angsana New" pitchFamily="18" charset="-34"/>
            <a:cs typeface="Angsana New" pitchFamily="18" charset="-34"/>
          </a:endParaRPr>
        </a:p>
        <a:p>
          <a:pPr>
            <a:spcAft>
              <a:spcPts val="0"/>
            </a:spcAft>
          </a:pPr>
          <a:r>
            <a:rPr lang="th-TH" baseline="0" dirty="0" smtClean="0">
              <a:solidFill>
                <a:srgbClr val="00CC00"/>
              </a:solidFill>
              <a:latin typeface="Angsana New" pitchFamily="18" charset="-34"/>
              <a:cs typeface="Angsana New" pitchFamily="18" charset="-34"/>
            </a:rPr>
            <a:t>(ผู้สมัครและพรรคการเมือง,ผู้เล่น) </a:t>
          </a:r>
          <a:endParaRPr lang="en-US" baseline="0" dirty="0">
            <a:solidFill>
              <a:srgbClr val="00CC00"/>
            </a:solidFill>
            <a:latin typeface="Angsana New" pitchFamily="18" charset="-34"/>
            <a:cs typeface="Angsana New" pitchFamily="18" charset="-34"/>
          </a:endParaRPr>
        </a:p>
      </dgm:t>
    </dgm:pt>
    <dgm:pt modelId="{91249504-B8B5-447A-8308-92B4CB3A2D11}" type="parTrans" cxnId="{3A3A75A8-A4F1-4F93-AD7D-8FADBD69FB48}">
      <dgm:prSet/>
      <dgm:spPr/>
      <dgm:t>
        <a:bodyPr/>
        <a:lstStyle/>
        <a:p>
          <a:endParaRPr lang="en-US"/>
        </a:p>
      </dgm:t>
    </dgm:pt>
    <dgm:pt modelId="{77CD89B7-0CA4-4A9E-917E-A1F61125653E}" type="sibTrans" cxnId="{3A3A75A8-A4F1-4F93-AD7D-8FADBD69FB48}">
      <dgm:prSet/>
      <dgm:spPr/>
      <dgm:t>
        <a:bodyPr/>
        <a:lstStyle/>
        <a:p>
          <a:endParaRPr lang="en-US"/>
        </a:p>
      </dgm:t>
    </dgm:pt>
    <dgm:pt modelId="{5AF2A7AF-FDE7-4F19-9D8F-8B26FE438F9A}">
      <dgm:prSet phldrT="[ข้อความ]"/>
      <dgm:spPr/>
      <dgm:t>
        <a:bodyPr/>
        <a:lstStyle/>
        <a:p>
          <a:pPr>
            <a:spcAft>
              <a:spcPts val="0"/>
            </a:spcAft>
          </a:pPr>
          <a:r>
            <a:rPr lang="th-TH" dirty="0" smtClean="0">
              <a:solidFill>
                <a:srgbClr val="663300"/>
              </a:solidFill>
              <a:latin typeface="Angsana New" pitchFamily="18" charset="-34"/>
              <a:cs typeface="Angsana New" pitchFamily="18" charset="-34"/>
            </a:rPr>
            <a:t>การปฏิรูปวัฒนธรรมทางการเมือง</a:t>
          </a:r>
          <a:endParaRPr lang="en-US" dirty="0" smtClean="0">
            <a:solidFill>
              <a:srgbClr val="663300"/>
            </a:solidFill>
            <a:latin typeface="Angsana New" pitchFamily="18" charset="-34"/>
            <a:cs typeface="Angsana New" pitchFamily="18" charset="-34"/>
          </a:endParaRPr>
        </a:p>
        <a:p>
          <a:pPr>
            <a:spcAft>
              <a:spcPts val="0"/>
            </a:spcAft>
          </a:pPr>
          <a:r>
            <a:rPr lang="th-TH" baseline="0" dirty="0" smtClean="0">
              <a:solidFill>
                <a:srgbClr val="663300"/>
              </a:solidFill>
              <a:latin typeface="Angsana New" pitchFamily="18" charset="-34"/>
              <a:cs typeface="Angsana New" pitchFamily="18" charset="-34"/>
            </a:rPr>
            <a:t>(ประชาชน) </a:t>
          </a:r>
          <a:endParaRPr lang="en-US" baseline="0" dirty="0">
            <a:solidFill>
              <a:srgbClr val="663300"/>
            </a:solidFill>
            <a:latin typeface="Angsana New" pitchFamily="18" charset="-34"/>
            <a:cs typeface="Angsana New" pitchFamily="18" charset="-34"/>
          </a:endParaRPr>
        </a:p>
      </dgm:t>
    </dgm:pt>
    <dgm:pt modelId="{8F25231B-EFC1-41FC-A711-C326495AFD8A}" type="parTrans" cxnId="{B7EFF47E-4FA7-4F19-9FFC-36F46696D8B1}">
      <dgm:prSet/>
      <dgm:spPr/>
      <dgm:t>
        <a:bodyPr/>
        <a:lstStyle/>
        <a:p>
          <a:endParaRPr lang="en-US"/>
        </a:p>
      </dgm:t>
    </dgm:pt>
    <dgm:pt modelId="{F21D6BEF-714E-421D-8DFF-F2ADD4EA11B4}" type="sibTrans" cxnId="{B7EFF47E-4FA7-4F19-9FFC-36F46696D8B1}">
      <dgm:prSet/>
      <dgm:spPr/>
      <dgm:t>
        <a:bodyPr/>
        <a:lstStyle/>
        <a:p>
          <a:endParaRPr lang="en-US"/>
        </a:p>
      </dgm:t>
    </dgm:pt>
    <dgm:pt modelId="{42C44683-2A3B-44CF-B3C2-3BDD216AAC30}" type="pres">
      <dgm:prSet presAssocID="{9E70F619-EDCE-4DE4-ABF8-7B01BD635333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CE70CBBF-A651-4AF1-997C-AAF7072DC962}" type="pres">
      <dgm:prSet presAssocID="{9E70F619-EDCE-4DE4-ABF8-7B01BD635333}" presName="pyramid" presStyleLbl="node1" presStyleIdx="0" presStyleCnt="1" custScaleX="94082" custScaleY="98583" custLinFactNeighborX="-14544"/>
      <dgm:spPr/>
      <dgm:t>
        <a:bodyPr/>
        <a:lstStyle/>
        <a:p>
          <a:endParaRPr lang="en-US"/>
        </a:p>
      </dgm:t>
    </dgm:pt>
    <dgm:pt modelId="{DFA83126-5CB4-415E-8CAB-3F881DD516C9}" type="pres">
      <dgm:prSet presAssocID="{9E70F619-EDCE-4DE4-ABF8-7B01BD635333}" presName="theList" presStyleCnt="0"/>
      <dgm:spPr/>
    </dgm:pt>
    <dgm:pt modelId="{D30A196A-6765-4C9C-9B00-DB5213386426}" type="pres">
      <dgm:prSet presAssocID="{F9DAFC2A-F2EE-4EB7-AE51-6A6E2E351B4B}" presName="aNode" presStyleLbl="fgAcc1" presStyleIdx="0" presStyleCnt="3" custScaleX="78277" custScaleY="71892" custLinFactX="-26477" custLinFactY="-12758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3509D5-F87D-4A4A-900A-131725344D53}" type="pres">
      <dgm:prSet presAssocID="{F9DAFC2A-F2EE-4EB7-AE51-6A6E2E351B4B}" presName="aSpace" presStyleCnt="0"/>
      <dgm:spPr/>
    </dgm:pt>
    <dgm:pt modelId="{B9FA5358-5138-44E9-91A2-22B6811FC004}" type="pres">
      <dgm:prSet presAssocID="{43C91129-624E-4968-B10C-97ECBC8774BA}" presName="aNode" presStyleLbl="fgAcc1" presStyleIdx="1" presStyleCnt="3" custScaleX="78277" custScaleY="71892" custLinFactX="-28373" custLinFactNeighborX="-100000" custLinFactNeighborY="-164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8E32FB-971A-4203-B4BC-5D405086A517}" type="pres">
      <dgm:prSet presAssocID="{43C91129-624E-4968-B10C-97ECBC8774BA}" presName="aSpace" presStyleCnt="0"/>
      <dgm:spPr/>
    </dgm:pt>
    <dgm:pt modelId="{5509AC03-9F3A-4064-A6FE-83D30BE0A204}" type="pres">
      <dgm:prSet presAssocID="{5AF2A7AF-FDE7-4F19-9D8F-8B26FE438F9A}" presName="aNode" presStyleLbl="fgAcc1" presStyleIdx="2" presStyleCnt="3" custScaleX="78277" custScaleY="71892" custLinFactX="-30540" custLinFactY="21042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F6142D-786E-498B-A65C-54131CB906A4}" type="pres">
      <dgm:prSet presAssocID="{5AF2A7AF-FDE7-4F19-9D8F-8B26FE438F9A}" presName="aSpace" presStyleCnt="0"/>
      <dgm:spPr/>
    </dgm:pt>
  </dgm:ptLst>
  <dgm:cxnLst>
    <dgm:cxn modelId="{C1A6C7D0-D01B-42FA-B00A-2299EDA82839}" type="presOf" srcId="{5AF2A7AF-FDE7-4F19-9D8F-8B26FE438F9A}" destId="{5509AC03-9F3A-4064-A6FE-83D30BE0A204}" srcOrd="0" destOrd="0" presId="urn:microsoft.com/office/officeart/2005/8/layout/pyramid2"/>
    <dgm:cxn modelId="{91E485C2-4C59-4CDA-B3D6-96EB8D55C488}" type="presOf" srcId="{9E70F619-EDCE-4DE4-ABF8-7B01BD635333}" destId="{42C44683-2A3B-44CF-B3C2-3BDD216AAC30}" srcOrd="0" destOrd="0" presId="urn:microsoft.com/office/officeart/2005/8/layout/pyramid2"/>
    <dgm:cxn modelId="{B3481A9C-5E86-4F1D-B170-E913DBABCE7E}" type="presOf" srcId="{F9DAFC2A-F2EE-4EB7-AE51-6A6E2E351B4B}" destId="{D30A196A-6765-4C9C-9B00-DB5213386426}" srcOrd="0" destOrd="0" presId="urn:microsoft.com/office/officeart/2005/8/layout/pyramid2"/>
    <dgm:cxn modelId="{B7EFF47E-4FA7-4F19-9FFC-36F46696D8B1}" srcId="{9E70F619-EDCE-4DE4-ABF8-7B01BD635333}" destId="{5AF2A7AF-FDE7-4F19-9D8F-8B26FE438F9A}" srcOrd="2" destOrd="0" parTransId="{8F25231B-EFC1-41FC-A711-C326495AFD8A}" sibTransId="{F21D6BEF-714E-421D-8DFF-F2ADD4EA11B4}"/>
    <dgm:cxn modelId="{2ACE3FE3-1220-4C9A-8EF5-85742C71BA14}" srcId="{9E70F619-EDCE-4DE4-ABF8-7B01BD635333}" destId="{F9DAFC2A-F2EE-4EB7-AE51-6A6E2E351B4B}" srcOrd="0" destOrd="0" parTransId="{143357DD-4761-4584-ACD2-B0547A82889D}" sibTransId="{B468F167-0265-4C0C-A9E7-B62A0DD5FE3A}"/>
    <dgm:cxn modelId="{3A3A75A8-A4F1-4F93-AD7D-8FADBD69FB48}" srcId="{9E70F619-EDCE-4DE4-ABF8-7B01BD635333}" destId="{43C91129-624E-4968-B10C-97ECBC8774BA}" srcOrd="1" destOrd="0" parTransId="{91249504-B8B5-447A-8308-92B4CB3A2D11}" sibTransId="{77CD89B7-0CA4-4A9E-917E-A1F61125653E}"/>
    <dgm:cxn modelId="{13737D3C-6D66-4F6B-82E2-A717BBC747FB}" type="presOf" srcId="{43C91129-624E-4968-B10C-97ECBC8774BA}" destId="{B9FA5358-5138-44E9-91A2-22B6811FC004}" srcOrd="0" destOrd="0" presId="urn:microsoft.com/office/officeart/2005/8/layout/pyramid2"/>
    <dgm:cxn modelId="{88076760-3DFB-4033-9EB0-5C3831313294}" type="presParOf" srcId="{42C44683-2A3B-44CF-B3C2-3BDD216AAC30}" destId="{CE70CBBF-A651-4AF1-997C-AAF7072DC962}" srcOrd="0" destOrd="0" presId="urn:microsoft.com/office/officeart/2005/8/layout/pyramid2"/>
    <dgm:cxn modelId="{69D3F02E-29BE-4172-A9B9-5C06BE8BEF74}" type="presParOf" srcId="{42C44683-2A3B-44CF-B3C2-3BDD216AAC30}" destId="{DFA83126-5CB4-415E-8CAB-3F881DD516C9}" srcOrd="1" destOrd="0" presId="urn:microsoft.com/office/officeart/2005/8/layout/pyramid2"/>
    <dgm:cxn modelId="{09EF4721-ECDA-42D0-A3C3-06512AE2CCCB}" type="presParOf" srcId="{DFA83126-5CB4-415E-8CAB-3F881DD516C9}" destId="{D30A196A-6765-4C9C-9B00-DB5213386426}" srcOrd="0" destOrd="0" presId="urn:microsoft.com/office/officeart/2005/8/layout/pyramid2"/>
    <dgm:cxn modelId="{6F591611-FF39-48C6-B1E1-E8AC8574AD51}" type="presParOf" srcId="{DFA83126-5CB4-415E-8CAB-3F881DD516C9}" destId="{5D3509D5-F87D-4A4A-900A-131725344D53}" srcOrd="1" destOrd="0" presId="urn:microsoft.com/office/officeart/2005/8/layout/pyramid2"/>
    <dgm:cxn modelId="{6CCDF81C-5FBA-44E7-BAE7-AC4E893DE4EE}" type="presParOf" srcId="{DFA83126-5CB4-415E-8CAB-3F881DD516C9}" destId="{B9FA5358-5138-44E9-91A2-22B6811FC004}" srcOrd="2" destOrd="0" presId="urn:microsoft.com/office/officeart/2005/8/layout/pyramid2"/>
    <dgm:cxn modelId="{00605FB2-3152-4D8E-90EB-0F2E3EEA0586}" type="presParOf" srcId="{DFA83126-5CB4-415E-8CAB-3F881DD516C9}" destId="{AB8E32FB-971A-4203-B4BC-5D405086A517}" srcOrd="3" destOrd="0" presId="urn:microsoft.com/office/officeart/2005/8/layout/pyramid2"/>
    <dgm:cxn modelId="{FE2CBF6A-9D0F-4B39-8B17-B3A02DD98A97}" type="presParOf" srcId="{DFA83126-5CB4-415E-8CAB-3F881DD516C9}" destId="{5509AC03-9F3A-4064-A6FE-83D30BE0A204}" srcOrd="4" destOrd="0" presId="urn:microsoft.com/office/officeart/2005/8/layout/pyramid2"/>
    <dgm:cxn modelId="{3FD3FC64-6C3F-4CD6-9117-AE0875896806}" type="presParOf" srcId="{DFA83126-5CB4-415E-8CAB-3F881DD516C9}" destId="{2BF6142D-786E-498B-A65C-54131CB906A4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C4A989-F6DC-4105-8818-3B3E7FEA197A}" type="doc">
      <dgm:prSet loTypeId="urn:microsoft.com/office/officeart/2005/8/layout/pyramid2" loCatId="pyramid" qsTypeId="urn:microsoft.com/office/officeart/2005/8/quickstyle/3d3" qsCatId="3D" csTypeId="urn:microsoft.com/office/officeart/2005/8/colors/accent1_2" csCatId="accent1" phldr="1"/>
      <dgm:spPr/>
    </dgm:pt>
    <dgm:pt modelId="{E8B7FCB6-634A-41D8-B094-C6B0EDDE3AF2}">
      <dgm:prSet phldrT="[ข้อความ]" custT="1"/>
      <dgm:spPr/>
      <dgm:t>
        <a:bodyPr/>
        <a:lstStyle/>
        <a:p>
          <a:r>
            <a:rPr lang="th-TH" sz="3500" b="1" dirty="0" smtClean="0">
              <a:solidFill>
                <a:srgbClr val="FF0000"/>
              </a:solidFill>
              <a:latin typeface="Angsana New" pitchFamily="18" charset="-34"/>
              <a:cs typeface="Angsana New" pitchFamily="18" charset="-34"/>
            </a:rPr>
            <a:t>ระบอบประชาธิปไตย</a:t>
          </a:r>
          <a:br>
            <a:rPr lang="th-TH" sz="3500" b="1" dirty="0" smtClean="0">
              <a:solidFill>
                <a:srgbClr val="FF0000"/>
              </a:solidFill>
              <a:latin typeface="Angsana New" pitchFamily="18" charset="-34"/>
              <a:cs typeface="Angsana New" pitchFamily="18" charset="-34"/>
            </a:rPr>
          </a:br>
          <a:r>
            <a:rPr lang="th-TH" sz="3500" b="1" dirty="0" smtClean="0">
              <a:solidFill>
                <a:srgbClr val="FF0000"/>
              </a:solidFill>
              <a:latin typeface="Angsana New" pitchFamily="18" charset="-34"/>
              <a:cs typeface="Angsana New" pitchFamily="18" charset="-34"/>
            </a:rPr>
            <a:t>อันมีพระมหากษัตริย์ทรงเป็นประมุข</a:t>
          </a:r>
          <a:endParaRPr lang="en-US" sz="3500" b="1" dirty="0">
            <a:solidFill>
              <a:srgbClr val="FF0000"/>
            </a:solidFill>
            <a:latin typeface="Angsana New" pitchFamily="18" charset="-34"/>
            <a:cs typeface="Angsana New" pitchFamily="18" charset="-34"/>
          </a:endParaRPr>
        </a:p>
      </dgm:t>
    </dgm:pt>
    <dgm:pt modelId="{E78D618C-BACE-4465-99F0-1F6A58BCACCD}" type="parTrans" cxnId="{6B1C715C-F818-46AB-83DE-29C95AD91E1D}">
      <dgm:prSet/>
      <dgm:spPr/>
      <dgm:t>
        <a:bodyPr/>
        <a:lstStyle/>
        <a:p>
          <a:endParaRPr lang="en-US"/>
        </a:p>
      </dgm:t>
    </dgm:pt>
    <dgm:pt modelId="{8177F1D0-91F1-4C69-B499-C1A576E23C46}" type="sibTrans" cxnId="{6B1C715C-F818-46AB-83DE-29C95AD91E1D}">
      <dgm:prSet/>
      <dgm:spPr/>
      <dgm:t>
        <a:bodyPr/>
        <a:lstStyle/>
        <a:p>
          <a:endParaRPr lang="en-US"/>
        </a:p>
      </dgm:t>
    </dgm:pt>
    <dgm:pt modelId="{6ED7ED5A-B725-4723-A6E7-3AC23349DDC9}">
      <dgm:prSet phldrT="[ข้อความ]" custT="1"/>
      <dgm:spPr/>
      <dgm:t>
        <a:bodyPr/>
        <a:lstStyle/>
        <a:p>
          <a:r>
            <a:rPr lang="th-TH" sz="3500" b="1" dirty="0" smtClean="0">
              <a:solidFill>
                <a:srgbClr val="FF0000"/>
              </a:solidFill>
              <a:latin typeface="Angsana New" pitchFamily="18" charset="-34"/>
              <a:cs typeface="Angsana New" pitchFamily="18" charset="-34"/>
            </a:rPr>
            <a:t>พรรคการเมืองมีระดับความเป็นสถาบันทางการเมือง</a:t>
          </a:r>
          <a:endParaRPr lang="en-US" sz="3500" b="1" dirty="0">
            <a:solidFill>
              <a:srgbClr val="FF0000"/>
            </a:solidFill>
            <a:latin typeface="Angsana New" pitchFamily="18" charset="-34"/>
            <a:cs typeface="Angsana New" pitchFamily="18" charset="-34"/>
          </a:endParaRPr>
        </a:p>
      </dgm:t>
    </dgm:pt>
    <dgm:pt modelId="{AB39E7F2-DCB5-4470-B79D-814127F8A504}" type="parTrans" cxnId="{2B9C75AA-AD7B-4DA2-977B-04561B4B5EC3}">
      <dgm:prSet/>
      <dgm:spPr/>
      <dgm:t>
        <a:bodyPr/>
        <a:lstStyle/>
        <a:p>
          <a:endParaRPr lang="en-US"/>
        </a:p>
      </dgm:t>
    </dgm:pt>
    <dgm:pt modelId="{8EA6B9AD-3647-4D60-87A9-D353D819F85A}" type="sibTrans" cxnId="{2B9C75AA-AD7B-4DA2-977B-04561B4B5EC3}">
      <dgm:prSet/>
      <dgm:spPr/>
      <dgm:t>
        <a:bodyPr/>
        <a:lstStyle/>
        <a:p>
          <a:endParaRPr lang="en-US"/>
        </a:p>
      </dgm:t>
    </dgm:pt>
    <dgm:pt modelId="{3C84492F-5130-4FF1-9AF0-70C39DD45EE5}">
      <dgm:prSet phldrT="[ข้อความ]" custT="1"/>
      <dgm:spPr/>
      <dgm:t>
        <a:bodyPr/>
        <a:lstStyle/>
        <a:p>
          <a:r>
            <a:rPr lang="th-TH" sz="3500" b="1" dirty="0" smtClean="0">
              <a:solidFill>
                <a:srgbClr val="FF0000"/>
              </a:solidFill>
              <a:latin typeface="Angsana New" pitchFamily="18" charset="-34"/>
              <a:cs typeface="Angsana New" pitchFamily="18" charset="-34"/>
            </a:rPr>
            <a:t>ประชาชนมีวัฒนธรรมทางการเมืองแบบประชาธิปไตย</a:t>
          </a:r>
          <a:endParaRPr lang="en-US" sz="3500" b="1" dirty="0">
            <a:solidFill>
              <a:srgbClr val="FF0000"/>
            </a:solidFill>
            <a:latin typeface="Angsana New" pitchFamily="18" charset="-34"/>
            <a:cs typeface="Angsana New" pitchFamily="18" charset="-34"/>
          </a:endParaRPr>
        </a:p>
      </dgm:t>
    </dgm:pt>
    <dgm:pt modelId="{5E262FAD-8607-448E-A1C7-21335E7F1519}" type="parTrans" cxnId="{29961745-6D5D-44F4-A80F-E36CA9DF05E6}">
      <dgm:prSet/>
      <dgm:spPr/>
      <dgm:t>
        <a:bodyPr/>
        <a:lstStyle/>
        <a:p>
          <a:endParaRPr lang="en-US"/>
        </a:p>
      </dgm:t>
    </dgm:pt>
    <dgm:pt modelId="{9776E678-4618-4666-8A52-16E0A8172077}" type="sibTrans" cxnId="{29961745-6D5D-44F4-A80F-E36CA9DF05E6}">
      <dgm:prSet/>
      <dgm:spPr/>
      <dgm:t>
        <a:bodyPr/>
        <a:lstStyle/>
        <a:p>
          <a:endParaRPr lang="en-US"/>
        </a:p>
      </dgm:t>
    </dgm:pt>
    <dgm:pt modelId="{0EDA4399-B3AC-4BBB-B557-CFD94774233A}" type="pres">
      <dgm:prSet presAssocID="{C7C4A989-F6DC-4105-8818-3B3E7FEA197A}" presName="compositeShape" presStyleCnt="0">
        <dgm:presLayoutVars>
          <dgm:dir/>
          <dgm:resizeHandles/>
        </dgm:presLayoutVars>
      </dgm:prSet>
      <dgm:spPr/>
    </dgm:pt>
    <dgm:pt modelId="{D5F973F2-8964-4FB6-8468-F2548AC98B82}" type="pres">
      <dgm:prSet presAssocID="{C7C4A989-F6DC-4105-8818-3B3E7FEA197A}" presName="pyramid" presStyleLbl="node1" presStyleIdx="0" presStyleCnt="1" custScaleX="136471" custLinFactNeighborX="4372" custLinFactNeighborY="207"/>
      <dgm:spPr/>
    </dgm:pt>
    <dgm:pt modelId="{E531329E-9595-423C-A8ED-24ECDFEC36D9}" type="pres">
      <dgm:prSet presAssocID="{C7C4A989-F6DC-4105-8818-3B3E7FEA197A}" presName="theList" presStyleCnt="0"/>
      <dgm:spPr/>
    </dgm:pt>
    <dgm:pt modelId="{BBDDCB55-107C-4FFE-9C0B-33FCF91A909A}" type="pres">
      <dgm:prSet presAssocID="{E8B7FCB6-634A-41D8-B094-C6B0EDDE3AF2}" presName="aNode" presStyleLbl="fgAcc1" presStyleIdx="0" presStyleCnt="3" custScaleX="136863" custScaleY="130110" custLinFactNeighborX="-42343" custLinFactNeighborY="213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523C0C-5D9D-4D55-B052-A148C2FA2B78}" type="pres">
      <dgm:prSet presAssocID="{E8B7FCB6-634A-41D8-B094-C6B0EDDE3AF2}" presName="aSpace" presStyleCnt="0"/>
      <dgm:spPr/>
    </dgm:pt>
    <dgm:pt modelId="{A874C48A-4790-4281-A770-5F9F7756F9BA}" type="pres">
      <dgm:prSet presAssocID="{6ED7ED5A-B725-4723-A6E7-3AC23349DDC9}" presName="aNode" presStyleLbl="fgAcc1" presStyleIdx="1" presStyleCnt="3" custScaleX="101706" custLinFactY="105222" custLinFactNeighborX="-94659" custLinFactNeighborY="2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FD293B-351A-470E-B72A-F946DA8DF97A}" type="pres">
      <dgm:prSet presAssocID="{6ED7ED5A-B725-4723-A6E7-3AC23349DDC9}" presName="aSpace" presStyleCnt="0"/>
      <dgm:spPr/>
    </dgm:pt>
    <dgm:pt modelId="{C6B074C0-44FD-4350-B3B6-3608F6476961}" type="pres">
      <dgm:prSet presAssocID="{3C84492F-5130-4FF1-9AF0-70C39DD45EE5}" presName="aNode" presStyleLbl="fgAcc1" presStyleIdx="2" presStyleCnt="3" custLinFactY="5412" custLinFactNeighborX="9814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343585-1BA4-4C52-BC1D-DA4ED8872FB2}" type="pres">
      <dgm:prSet presAssocID="{3C84492F-5130-4FF1-9AF0-70C39DD45EE5}" presName="aSpace" presStyleCnt="0"/>
      <dgm:spPr/>
    </dgm:pt>
  </dgm:ptLst>
  <dgm:cxnLst>
    <dgm:cxn modelId="{29961745-6D5D-44F4-A80F-E36CA9DF05E6}" srcId="{C7C4A989-F6DC-4105-8818-3B3E7FEA197A}" destId="{3C84492F-5130-4FF1-9AF0-70C39DD45EE5}" srcOrd="2" destOrd="0" parTransId="{5E262FAD-8607-448E-A1C7-21335E7F1519}" sibTransId="{9776E678-4618-4666-8A52-16E0A8172077}"/>
    <dgm:cxn modelId="{729F30C3-1923-4619-8D8D-AB929982CE8A}" type="presOf" srcId="{3C84492F-5130-4FF1-9AF0-70C39DD45EE5}" destId="{C6B074C0-44FD-4350-B3B6-3608F6476961}" srcOrd="0" destOrd="0" presId="urn:microsoft.com/office/officeart/2005/8/layout/pyramid2"/>
    <dgm:cxn modelId="{7DA6BF02-6F32-4913-B791-8A1CE30C8A21}" type="presOf" srcId="{E8B7FCB6-634A-41D8-B094-C6B0EDDE3AF2}" destId="{BBDDCB55-107C-4FFE-9C0B-33FCF91A909A}" srcOrd="0" destOrd="0" presId="urn:microsoft.com/office/officeart/2005/8/layout/pyramid2"/>
    <dgm:cxn modelId="{6B1C715C-F818-46AB-83DE-29C95AD91E1D}" srcId="{C7C4A989-F6DC-4105-8818-3B3E7FEA197A}" destId="{E8B7FCB6-634A-41D8-B094-C6B0EDDE3AF2}" srcOrd="0" destOrd="0" parTransId="{E78D618C-BACE-4465-99F0-1F6A58BCACCD}" sibTransId="{8177F1D0-91F1-4C69-B499-C1A576E23C46}"/>
    <dgm:cxn modelId="{A6826304-C6E8-44A2-B3FE-5C4EA1F1ECFB}" type="presOf" srcId="{6ED7ED5A-B725-4723-A6E7-3AC23349DDC9}" destId="{A874C48A-4790-4281-A770-5F9F7756F9BA}" srcOrd="0" destOrd="0" presId="urn:microsoft.com/office/officeart/2005/8/layout/pyramid2"/>
    <dgm:cxn modelId="{2B9C75AA-AD7B-4DA2-977B-04561B4B5EC3}" srcId="{C7C4A989-F6DC-4105-8818-3B3E7FEA197A}" destId="{6ED7ED5A-B725-4723-A6E7-3AC23349DDC9}" srcOrd="1" destOrd="0" parTransId="{AB39E7F2-DCB5-4470-B79D-814127F8A504}" sibTransId="{8EA6B9AD-3647-4D60-87A9-D353D819F85A}"/>
    <dgm:cxn modelId="{E14E1042-8D18-4810-BC28-2CC4EBFFB1D2}" type="presOf" srcId="{C7C4A989-F6DC-4105-8818-3B3E7FEA197A}" destId="{0EDA4399-B3AC-4BBB-B557-CFD94774233A}" srcOrd="0" destOrd="0" presId="urn:microsoft.com/office/officeart/2005/8/layout/pyramid2"/>
    <dgm:cxn modelId="{0C415859-E79F-4A5E-B347-99D6C0C27244}" type="presParOf" srcId="{0EDA4399-B3AC-4BBB-B557-CFD94774233A}" destId="{D5F973F2-8964-4FB6-8468-F2548AC98B82}" srcOrd="0" destOrd="0" presId="urn:microsoft.com/office/officeart/2005/8/layout/pyramid2"/>
    <dgm:cxn modelId="{91F092E6-7DAB-4694-BBA4-2BA0C85CBE52}" type="presParOf" srcId="{0EDA4399-B3AC-4BBB-B557-CFD94774233A}" destId="{E531329E-9595-423C-A8ED-24ECDFEC36D9}" srcOrd="1" destOrd="0" presId="urn:microsoft.com/office/officeart/2005/8/layout/pyramid2"/>
    <dgm:cxn modelId="{538CF474-C26F-4F67-9640-5DA2E87BA51C}" type="presParOf" srcId="{E531329E-9595-423C-A8ED-24ECDFEC36D9}" destId="{BBDDCB55-107C-4FFE-9C0B-33FCF91A909A}" srcOrd="0" destOrd="0" presId="urn:microsoft.com/office/officeart/2005/8/layout/pyramid2"/>
    <dgm:cxn modelId="{689944F2-1EF4-433F-877B-55EC9025957C}" type="presParOf" srcId="{E531329E-9595-423C-A8ED-24ECDFEC36D9}" destId="{7F523C0C-5D9D-4D55-B052-A148C2FA2B78}" srcOrd="1" destOrd="0" presId="urn:microsoft.com/office/officeart/2005/8/layout/pyramid2"/>
    <dgm:cxn modelId="{2C68A0A5-7431-41EB-AA64-155E0FF78252}" type="presParOf" srcId="{E531329E-9595-423C-A8ED-24ECDFEC36D9}" destId="{A874C48A-4790-4281-A770-5F9F7756F9BA}" srcOrd="2" destOrd="0" presId="urn:microsoft.com/office/officeart/2005/8/layout/pyramid2"/>
    <dgm:cxn modelId="{6F19C451-A579-4CEE-9673-BBAEA111B799}" type="presParOf" srcId="{E531329E-9595-423C-A8ED-24ECDFEC36D9}" destId="{E7FD293B-351A-470E-B72A-F946DA8DF97A}" srcOrd="3" destOrd="0" presId="urn:microsoft.com/office/officeart/2005/8/layout/pyramid2"/>
    <dgm:cxn modelId="{3363D6D9-8447-43A9-9560-4831F4CB0CC3}" type="presParOf" srcId="{E531329E-9595-423C-A8ED-24ECDFEC36D9}" destId="{C6B074C0-44FD-4350-B3B6-3608F6476961}" srcOrd="4" destOrd="0" presId="urn:microsoft.com/office/officeart/2005/8/layout/pyramid2"/>
    <dgm:cxn modelId="{26E28067-BB00-4C24-AD8E-E070DAFF0125}" type="presParOf" srcId="{E531329E-9595-423C-A8ED-24ECDFEC36D9}" destId="{1B343585-1BA4-4C52-BC1D-DA4ED8872FB2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F67EBB-6C4A-457E-A5D7-1BED5A388863}">
      <dsp:nvSpPr>
        <dsp:cNvPr id="0" name=""/>
        <dsp:cNvSpPr/>
      </dsp:nvSpPr>
      <dsp:spPr>
        <a:xfrm>
          <a:off x="3672407" y="1098"/>
          <a:ext cx="1988655" cy="1608788"/>
        </a:xfrm>
        <a:prstGeom prst="ellipse">
          <a:avLst/>
        </a:prstGeom>
        <a:solidFill>
          <a:srgbClr val="C4E59F"/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 prst="softRound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000" b="1" kern="1200" dirty="0" smtClean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rPr>
            <a:t>เลือกตั้ง</a:t>
          </a:r>
          <a:endParaRPr lang="en-US" sz="3000" b="1" kern="1200" dirty="0">
            <a:solidFill>
              <a:srgbClr val="002060"/>
            </a:solidFill>
            <a:latin typeface="TH SarabunPSK" pitchFamily="34" charset="-34"/>
            <a:cs typeface="TH SarabunPSK" pitchFamily="34" charset="-34"/>
          </a:endParaRPr>
        </a:p>
      </dsp:txBody>
      <dsp:txXfrm>
        <a:off x="3963639" y="236700"/>
        <a:ext cx="1406191" cy="1137584"/>
      </dsp:txXfrm>
    </dsp:sp>
    <dsp:sp modelId="{8C991C9E-33AD-4AFF-83B4-7C1C84A3A4EF}">
      <dsp:nvSpPr>
        <dsp:cNvPr id="0" name=""/>
        <dsp:cNvSpPr/>
      </dsp:nvSpPr>
      <dsp:spPr>
        <a:xfrm rot="1791598">
          <a:off x="5602940" y="1193995"/>
          <a:ext cx="426805" cy="5429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lumMod val="75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5611439" y="1270713"/>
        <a:ext cx="298764" cy="325779"/>
      </dsp:txXfrm>
    </dsp:sp>
    <dsp:sp modelId="{FA70E350-71E2-4D26-BE92-B2FBAFE85312}">
      <dsp:nvSpPr>
        <dsp:cNvPr id="0" name=""/>
        <dsp:cNvSpPr/>
      </dsp:nvSpPr>
      <dsp:spPr>
        <a:xfrm>
          <a:off x="5976655" y="1343534"/>
          <a:ext cx="2056851" cy="1608788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000" b="1" kern="1200" dirty="0" smtClean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rPr>
            <a:t>บริหารประเทศ</a:t>
          </a:r>
          <a:endParaRPr lang="en-US" sz="3000" b="1" kern="1200" dirty="0">
            <a:solidFill>
              <a:srgbClr val="002060"/>
            </a:solidFill>
            <a:latin typeface="TH SarabunPSK" pitchFamily="34" charset="-34"/>
            <a:cs typeface="TH SarabunPSK" pitchFamily="34" charset="-34"/>
          </a:endParaRPr>
        </a:p>
      </dsp:txBody>
      <dsp:txXfrm>
        <a:off x="6277874" y="1579136"/>
        <a:ext cx="1454413" cy="1137584"/>
      </dsp:txXfrm>
    </dsp:sp>
    <dsp:sp modelId="{31DE3B0B-4923-4FE7-9C03-DD6E5215E05E}">
      <dsp:nvSpPr>
        <dsp:cNvPr id="0" name=""/>
        <dsp:cNvSpPr/>
      </dsp:nvSpPr>
      <dsp:spPr>
        <a:xfrm rot="6291896">
          <a:off x="6521944" y="2993980"/>
          <a:ext cx="373031" cy="5429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lumMod val="75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10800000">
        <a:off x="6592253" y="3048491"/>
        <a:ext cx="261122" cy="325779"/>
      </dsp:txXfrm>
    </dsp:sp>
    <dsp:sp modelId="{D4B4DFF9-9735-49A4-BD2B-165ACC51C515}">
      <dsp:nvSpPr>
        <dsp:cNvPr id="0" name=""/>
        <dsp:cNvSpPr/>
      </dsp:nvSpPr>
      <dsp:spPr>
        <a:xfrm>
          <a:off x="5314381" y="3600846"/>
          <a:ext cx="2183109" cy="1608788"/>
        </a:xfrm>
        <a:prstGeom prst="ellipse">
          <a:avLst/>
        </a:prstGeom>
        <a:solidFill>
          <a:srgbClr val="F93627"/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 prst="coolSlant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000" b="1" kern="1200" dirty="0" smtClean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rPr>
            <a:t>ทุจริตคอรัปชั่น</a:t>
          </a:r>
          <a:endParaRPr lang="en-US" sz="3000" b="1" kern="1200" dirty="0">
            <a:solidFill>
              <a:srgbClr val="002060"/>
            </a:solidFill>
            <a:latin typeface="TH SarabunPSK" pitchFamily="34" charset="-34"/>
            <a:cs typeface="TH SarabunPSK" pitchFamily="34" charset="-34"/>
          </a:endParaRPr>
        </a:p>
      </dsp:txBody>
      <dsp:txXfrm>
        <a:off x="5634090" y="3836448"/>
        <a:ext cx="1543691" cy="1137584"/>
      </dsp:txXfrm>
    </dsp:sp>
    <dsp:sp modelId="{92ADE5E7-6E86-4B76-9D7B-59C8C0FA57A3}">
      <dsp:nvSpPr>
        <dsp:cNvPr id="0" name=""/>
        <dsp:cNvSpPr/>
      </dsp:nvSpPr>
      <dsp:spPr>
        <a:xfrm rot="10800003">
          <a:off x="4665627" y="4133756"/>
          <a:ext cx="458452" cy="5429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lumMod val="75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10800000">
        <a:off x="4803163" y="4242349"/>
        <a:ext cx="320916" cy="325779"/>
      </dsp:txXfrm>
    </dsp:sp>
    <dsp:sp modelId="{56882A83-AE3E-403E-A7C0-4A815D4A263D}">
      <dsp:nvSpPr>
        <dsp:cNvPr id="0" name=""/>
        <dsp:cNvSpPr/>
      </dsp:nvSpPr>
      <dsp:spPr>
        <a:xfrm>
          <a:off x="2284141" y="3600844"/>
          <a:ext cx="2165235" cy="1608788"/>
        </a:xfrm>
        <a:prstGeom prst="ellipse">
          <a:avLst/>
        </a:prstGeom>
        <a:solidFill>
          <a:srgbClr val="FFFF00"/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000" b="1" kern="1200" dirty="0" smtClean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rPr>
            <a:t>รัฐประหาร</a:t>
          </a:r>
          <a:endParaRPr lang="en-US" sz="3000" b="1" kern="1200" dirty="0">
            <a:solidFill>
              <a:srgbClr val="002060"/>
            </a:solidFill>
            <a:latin typeface="TH SarabunPSK" pitchFamily="34" charset="-34"/>
            <a:cs typeface="TH SarabunPSK" pitchFamily="34" charset="-34"/>
          </a:endParaRPr>
        </a:p>
      </dsp:txBody>
      <dsp:txXfrm>
        <a:off x="2601232" y="3836446"/>
        <a:ext cx="1531053" cy="1137584"/>
      </dsp:txXfrm>
    </dsp:sp>
    <dsp:sp modelId="{471AE42A-1750-436B-BC13-54EE721DD8D2}">
      <dsp:nvSpPr>
        <dsp:cNvPr id="0" name=""/>
        <dsp:cNvSpPr/>
      </dsp:nvSpPr>
      <dsp:spPr>
        <a:xfrm rot="14784356">
          <a:off x="2740124" y="3085525"/>
          <a:ext cx="337606" cy="5429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lumMod val="75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10800000">
        <a:off x="2811034" y="3240526"/>
        <a:ext cx="236324" cy="325779"/>
      </dsp:txXfrm>
    </dsp:sp>
    <dsp:sp modelId="{BFC42ECE-02F7-4C3B-839B-B09ABA1EB94B}">
      <dsp:nvSpPr>
        <dsp:cNvPr id="0" name=""/>
        <dsp:cNvSpPr/>
      </dsp:nvSpPr>
      <dsp:spPr>
        <a:xfrm>
          <a:off x="1368160" y="1487356"/>
          <a:ext cx="2150997" cy="1608788"/>
        </a:xfrm>
        <a:prstGeom prst="ellipse">
          <a:avLst/>
        </a:prstGeom>
        <a:solidFill>
          <a:srgbClr val="00B0F0"/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000" b="1" kern="1200" dirty="0" smtClean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rPr>
            <a:t>ร่างรัฐธรรมนูญ</a:t>
          </a:r>
          <a:endParaRPr lang="en-US" sz="3000" b="1" kern="1200" dirty="0">
            <a:solidFill>
              <a:srgbClr val="002060"/>
            </a:solidFill>
            <a:latin typeface="TH SarabunPSK" pitchFamily="34" charset="-34"/>
            <a:cs typeface="TH SarabunPSK" pitchFamily="34" charset="-34"/>
          </a:endParaRPr>
        </a:p>
      </dsp:txBody>
      <dsp:txXfrm>
        <a:off x="1683166" y="1722958"/>
        <a:ext cx="1520985" cy="1137584"/>
      </dsp:txXfrm>
    </dsp:sp>
    <dsp:sp modelId="{E7952EDA-8573-44D6-A344-8D841B57DE1B}">
      <dsp:nvSpPr>
        <dsp:cNvPr id="0" name=""/>
        <dsp:cNvSpPr/>
      </dsp:nvSpPr>
      <dsp:spPr>
        <a:xfrm rot="19574096">
          <a:off x="3354347" y="1271877"/>
          <a:ext cx="417437" cy="5429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lumMod val="75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3364909" y="1415271"/>
        <a:ext cx="292206" cy="3257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70CBBF-A651-4AF1-997C-AAF7072DC962}">
      <dsp:nvSpPr>
        <dsp:cNvPr id="0" name=""/>
        <dsp:cNvSpPr/>
      </dsp:nvSpPr>
      <dsp:spPr>
        <a:xfrm>
          <a:off x="814018" y="36222"/>
          <a:ext cx="4810006" cy="504012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0A196A-6765-4C9C-9B00-DB5213386426}">
      <dsp:nvSpPr>
        <dsp:cNvPr id="0" name=""/>
        <dsp:cNvSpPr/>
      </dsp:nvSpPr>
      <dsp:spPr>
        <a:xfrm>
          <a:off x="120495" y="106014"/>
          <a:ext cx="2601277" cy="116008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th-TH" sz="2500" kern="1200" dirty="0" smtClean="0">
              <a:solidFill>
                <a:srgbClr val="0000FF"/>
              </a:solidFill>
              <a:latin typeface="Angsana New" pitchFamily="18" charset="-34"/>
              <a:cs typeface="Angsana New" pitchFamily="18" charset="-34"/>
            </a:rPr>
            <a:t>การปฏิรูประบบเลือกตั้ง</a:t>
          </a:r>
          <a:endParaRPr lang="en-US" sz="2500" kern="1200" dirty="0" smtClean="0">
            <a:solidFill>
              <a:srgbClr val="0000FF"/>
            </a:solidFill>
            <a:latin typeface="Angsana New" pitchFamily="18" charset="-34"/>
            <a:cs typeface="Angsana New" pitchFamily="18" charset="-34"/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th-TH" sz="2000" kern="1200" baseline="0" dirty="0" smtClean="0">
              <a:solidFill>
                <a:srgbClr val="0000FF"/>
              </a:solidFill>
              <a:latin typeface="Angsana New" pitchFamily="18" charset="-34"/>
              <a:cs typeface="Angsana New" pitchFamily="18" charset="-34"/>
            </a:rPr>
            <a:t>(กรรมการ,ผู้ควบคุม) </a:t>
          </a:r>
          <a:endParaRPr lang="en-US" sz="2000" kern="1200" baseline="0" dirty="0">
            <a:solidFill>
              <a:srgbClr val="0000FF"/>
            </a:solidFill>
            <a:latin typeface="Angsana New" pitchFamily="18" charset="-34"/>
            <a:cs typeface="Angsana New" pitchFamily="18" charset="-34"/>
          </a:endParaRPr>
        </a:p>
      </dsp:txBody>
      <dsp:txXfrm>
        <a:off x="177126" y="162645"/>
        <a:ext cx="2488015" cy="1046826"/>
      </dsp:txXfrm>
    </dsp:sp>
    <dsp:sp modelId="{B9FA5358-5138-44E9-91A2-22B6811FC004}">
      <dsp:nvSpPr>
        <dsp:cNvPr id="0" name=""/>
        <dsp:cNvSpPr/>
      </dsp:nvSpPr>
      <dsp:spPr>
        <a:xfrm>
          <a:off x="57487" y="1842171"/>
          <a:ext cx="2601277" cy="116008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th-TH" sz="2000" kern="1200" dirty="0" smtClean="0">
              <a:solidFill>
                <a:srgbClr val="00CC00"/>
              </a:solidFill>
              <a:latin typeface="Angsana New" pitchFamily="18" charset="-34"/>
              <a:cs typeface="Angsana New" pitchFamily="18" charset="-34"/>
            </a:rPr>
            <a:t>การปฏิรูประบบพรรคการเมือง</a:t>
          </a:r>
          <a:endParaRPr lang="en-US" sz="2000" kern="1200" dirty="0" smtClean="0">
            <a:solidFill>
              <a:srgbClr val="00CC00"/>
            </a:solidFill>
            <a:latin typeface="Angsana New" pitchFamily="18" charset="-34"/>
            <a:cs typeface="Angsana New" pitchFamily="18" charset="-34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th-TH" sz="2000" kern="1200" baseline="0" dirty="0" smtClean="0">
              <a:solidFill>
                <a:srgbClr val="00CC00"/>
              </a:solidFill>
              <a:latin typeface="Angsana New" pitchFamily="18" charset="-34"/>
              <a:cs typeface="Angsana New" pitchFamily="18" charset="-34"/>
            </a:rPr>
            <a:t>(ผู้สมัครและพรรคการเมือง,ผู้เล่น) </a:t>
          </a:r>
          <a:endParaRPr lang="en-US" sz="2000" kern="1200" baseline="0" dirty="0">
            <a:solidFill>
              <a:srgbClr val="00CC00"/>
            </a:solidFill>
            <a:latin typeface="Angsana New" pitchFamily="18" charset="-34"/>
            <a:cs typeface="Angsana New" pitchFamily="18" charset="-34"/>
          </a:endParaRPr>
        </a:p>
      </dsp:txBody>
      <dsp:txXfrm>
        <a:off x="114118" y="1898802"/>
        <a:ext cx="2488015" cy="1046826"/>
      </dsp:txXfrm>
    </dsp:sp>
    <dsp:sp modelId="{5509AC03-9F3A-4064-A6FE-83D30BE0A204}">
      <dsp:nvSpPr>
        <dsp:cNvPr id="0" name=""/>
        <dsp:cNvSpPr/>
      </dsp:nvSpPr>
      <dsp:spPr>
        <a:xfrm>
          <a:off x="0" y="3778433"/>
          <a:ext cx="2601277" cy="116008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th-TH" sz="2000" kern="1200" dirty="0" smtClean="0">
              <a:solidFill>
                <a:srgbClr val="663300"/>
              </a:solidFill>
              <a:latin typeface="Angsana New" pitchFamily="18" charset="-34"/>
              <a:cs typeface="Angsana New" pitchFamily="18" charset="-34"/>
            </a:rPr>
            <a:t>การปฏิรูปวัฒนธรรมทางการเมือง</a:t>
          </a:r>
          <a:endParaRPr lang="en-US" sz="2000" kern="1200" dirty="0" smtClean="0">
            <a:solidFill>
              <a:srgbClr val="663300"/>
            </a:solidFill>
            <a:latin typeface="Angsana New" pitchFamily="18" charset="-34"/>
            <a:cs typeface="Angsana New" pitchFamily="18" charset="-34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th-TH" sz="2000" kern="1200" baseline="0" dirty="0" smtClean="0">
              <a:solidFill>
                <a:srgbClr val="663300"/>
              </a:solidFill>
              <a:latin typeface="Angsana New" pitchFamily="18" charset="-34"/>
              <a:cs typeface="Angsana New" pitchFamily="18" charset="-34"/>
            </a:rPr>
            <a:t>(ประชาชน) </a:t>
          </a:r>
          <a:endParaRPr lang="en-US" sz="2000" kern="1200" baseline="0" dirty="0">
            <a:solidFill>
              <a:srgbClr val="663300"/>
            </a:solidFill>
            <a:latin typeface="Angsana New" pitchFamily="18" charset="-34"/>
            <a:cs typeface="Angsana New" pitchFamily="18" charset="-34"/>
          </a:endParaRPr>
        </a:p>
      </dsp:txBody>
      <dsp:txXfrm>
        <a:off x="56631" y="3835064"/>
        <a:ext cx="2488015" cy="10468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F973F2-8964-4FB6-8468-F2548AC98B82}">
      <dsp:nvSpPr>
        <dsp:cNvPr id="0" name=""/>
        <dsp:cNvSpPr/>
      </dsp:nvSpPr>
      <dsp:spPr>
        <a:xfrm>
          <a:off x="-42" y="0"/>
          <a:ext cx="8352953" cy="612068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DDCB55-107C-4FFE-9C0B-33FCF91A909A}">
      <dsp:nvSpPr>
        <dsp:cNvPr id="0" name=""/>
        <dsp:cNvSpPr/>
      </dsp:nvSpPr>
      <dsp:spPr>
        <a:xfrm>
          <a:off x="1490959" y="648073"/>
          <a:ext cx="5445015" cy="173270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500" b="1" kern="1200" dirty="0" smtClean="0">
              <a:solidFill>
                <a:srgbClr val="FF0000"/>
              </a:solidFill>
              <a:latin typeface="Angsana New" pitchFamily="18" charset="-34"/>
              <a:cs typeface="Angsana New" pitchFamily="18" charset="-34"/>
            </a:rPr>
            <a:t>ระบอบประชาธิปไตย</a:t>
          </a:r>
          <a:br>
            <a:rPr lang="th-TH" sz="3500" b="1" kern="1200" dirty="0" smtClean="0">
              <a:solidFill>
                <a:srgbClr val="FF0000"/>
              </a:solidFill>
              <a:latin typeface="Angsana New" pitchFamily="18" charset="-34"/>
              <a:cs typeface="Angsana New" pitchFamily="18" charset="-34"/>
            </a:rPr>
          </a:br>
          <a:r>
            <a:rPr lang="th-TH" sz="3500" b="1" kern="1200" dirty="0" smtClean="0">
              <a:solidFill>
                <a:srgbClr val="FF0000"/>
              </a:solidFill>
              <a:latin typeface="Angsana New" pitchFamily="18" charset="-34"/>
              <a:cs typeface="Angsana New" pitchFamily="18" charset="-34"/>
            </a:rPr>
            <a:t>อันมีพระมหากษัตริย์ทรงเป็นประมุข</a:t>
          </a:r>
          <a:endParaRPr lang="en-US" sz="3500" b="1" kern="1200" dirty="0">
            <a:solidFill>
              <a:srgbClr val="FF0000"/>
            </a:solidFill>
            <a:latin typeface="Angsana New" pitchFamily="18" charset="-34"/>
            <a:cs typeface="Angsana New" pitchFamily="18" charset="-34"/>
          </a:endParaRPr>
        </a:p>
      </dsp:txBody>
      <dsp:txXfrm>
        <a:off x="1575543" y="732657"/>
        <a:ext cx="5275847" cy="1563540"/>
      </dsp:txXfrm>
    </dsp:sp>
    <dsp:sp modelId="{A874C48A-4790-4281-A770-5F9F7756F9BA}">
      <dsp:nvSpPr>
        <dsp:cNvPr id="0" name=""/>
        <dsp:cNvSpPr/>
      </dsp:nvSpPr>
      <dsp:spPr>
        <a:xfrm>
          <a:off x="108948" y="4245935"/>
          <a:ext cx="4046314" cy="133172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500" b="1" kern="1200" dirty="0" smtClean="0">
              <a:solidFill>
                <a:srgbClr val="FF0000"/>
              </a:solidFill>
              <a:latin typeface="Angsana New" pitchFamily="18" charset="-34"/>
              <a:cs typeface="Angsana New" pitchFamily="18" charset="-34"/>
            </a:rPr>
            <a:t>พรรคการเมืองมีระดับความเป็นสถาบันทางการเมือง</a:t>
          </a:r>
          <a:endParaRPr lang="en-US" sz="3500" b="1" kern="1200" dirty="0">
            <a:solidFill>
              <a:srgbClr val="FF0000"/>
            </a:solidFill>
            <a:latin typeface="Angsana New" pitchFamily="18" charset="-34"/>
            <a:cs typeface="Angsana New" pitchFamily="18" charset="-34"/>
          </a:endParaRPr>
        </a:p>
      </dsp:txBody>
      <dsp:txXfrm>
        <a:off x="173958" y="4310945"/>
        <a:ext cx="3916294" cy="1201706"/>
      </dsp:txXfrm>
    </dsp:sp>
    <dsp:sp modelId="{C6B074C0-44FD-4350-B3B6-3608F6476961}">
      <dsp:nvSpPr>
        <dsp:cNvPr id="0" name=""/>
        <dsp:cNvSpPr/>
      </dsp:nvSpPr>
      <dsp:spPr>
        <a:xfrm>
          <a:off x="4299282" y="4248466"/>
          <a:ext cx="3978442" cy="133172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500" b="1" kern="1200" dirty="0" smtClean="0">
              <a:solidFill>
                <a:srgbClr val="FF0000"/>
              </a:solidFill>
              <a:latin typeface="Angsana New" pitchFamily="18" charset="-34"/>
              <a:cs typeface="Angsana New" pitchFamily="18" charset="-34"/>
            </a:rPr>
            <a:t>ประชาชนมีวัฒนธรรมทางการเมืองแบบประชาธิปไตย</a:t>
          </a:r>
          <a:endParaRPr lang="en-US" sz="3500" b="1" kern="1200" dirty="0">
            <a:solidFill>
              <a:srgbClr val="FF0000"/>
            </a:solidFill>
            <a:latin typeface="Angsana New" pitchFamily="18" charset="-34"/>
            <a:cs typeface="Angsana New" pitchFamily="18" charset="-34"/>
          </a:endParaRPr>
        </a:p>
      </dsp:txBody>
      <dsp:txXfrm>
        <a:off x="4364292" y="4313476"/>
        <a:ext cx="3848422" cy="1201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028439" cy="350520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5265812" y="0"/>
            <a:ext cx="4028439" cy="350520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fld id="{65A2489A-C4E7-43E8-857C-27FE9245BD2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3" y="6658664"/>
            <a:ext cx="4028439" cy="350520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5265812" y="6658664"/>
            <a:ext cx="4028439" cy="350520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D026E321-6C69-4E6F-A5BA-FB072BA3F0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211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029454" cy="350856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5264777" y="1"/>
            <a:ext cx="4029454" cy="350856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fld id="{70E3D702-5BFB-406B-BE48-D71BB5C2D49A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4" tIns="45377" rIns="90754" bIns="45377" rtlCol="0" anchor="ctr"/>
          <a:lstStyle/>
          <a:p>
            <a:endParaRPr lang="en-US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929208" y="3330334"/>
            <a:ext cx="7437989" cy="3154345"/>
          </a:xfrm>
          <a:prstGeom prst="rect">
            <a:avLst/>
          </a:prstGeom>
        </p:spPr>
        <p:txBody>
          <a:bodyPr vert="horz" lIns="90754" tIns="45377" rIns="90754" bIns="45377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1" y="6658425"/>
            <a:ext cx="4029454" cy="350856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5264777" y="6658425"/>
            <a:ext cx="4029454" cy="350856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CA4245C9-7284-431F-8444-088FAFBCE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1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200" dirty="0">
              <a:latin typeface="Cordia New" pitchFamily="34" charset="-34"/>
            </a:endParaRP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3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156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156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156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156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712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156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156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9414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156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15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200" dirty="0">
              <a:latin typeface="Cordia New" pitchFamily="34" charset="-34"/>
            </a:endParaRP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3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156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156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22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156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156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200" dirty="0">
              <a:latin typeface="Cordia New" pitchFamily="34" charset="-34"/>
            </a:endParaRP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33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535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811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15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15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156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156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15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245C9-7284-431F-8444-088FAFBCE1B6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15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03A8-E007-467C-A9F3-94FEF4B50B0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09/07/63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ED03-789B-4FE3-A45C-6F90468894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03A8-E007-467C-A9F3-94FEF4B50B0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09/07/63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ED03-789B-4FE3-A45C-6F90468894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03A8-E007-467C-A9F3-94FEF4B50B0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09/07/63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ED03-789B-4FE3-A45C-6F90468894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03A8-E007-467C-A9F3-94FEF4B50B0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09/07/63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ED03-789B-4FE3-A45C-6F90468894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03A8-E007-467C-A9F3-94FEF4B50B0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09/07/63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ED03-789B-4FE3-A45C-6F90468894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03A8-E007-467C-A9F3-94FEF4B50B0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09/07/63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ED03-789B-4FE3-A45C-6F90468894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03A8-E007-467C-A9F3-94FEF4B50B0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09/07/63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ED03-789B-4FE3-A45C-6F90468894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03A8-E007-467C-A9F3-94FEF4B50B0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09/07/63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ED03-789B-4FE3-A45C-6F90468894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03A8-E007-467C-A9F3-94FEF4B50B0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09/07/63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ED03-789B-4FE3-A45C-6F90468894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03A8-E007-467C-A9F3-94FEF4B50B0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09/07/63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ED03-789B-4FE3-A45C-6F90468894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03A8-E007-467C-A9F3-94FEF4B50B0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09/07/63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ED03-789B-4FE3-A45C-6F90468894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A3903A8-E007-467C-A9F3-94FEF4B50B01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09/07/63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99EED03-789B-4FE3-A45C-6F90468894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5427" y="4519753"/>
            <a:ext cx="8640960" cy="181083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th-TH" sz="5000" b="1" dirty="0" smtClean="0">
                <a:solidFill>
                  <a:srgbClr val="3366FF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พันตำรวจเอก จรุง</a:t>
            </a:r>
            <a:r>
              <a:rPr lang="th-TH" sz="5000" b="1" dirty="0" err="1" smtClean="0">
                <a:solidFill>
                  <a:srgbClr val="3366FF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วิทย์</a:t>
            </a:r>
            <a:r>
              <a:rPr lang="th-TH" sz="5000" b="1" dirty="0" smtClean="0">
                <a:solidFill>
                  <a:srgbClr val="3366FF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 ภุมมา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th-TH" sz="5000" b="1" dirty="0" smtClean="0">
                <a:solidFill>
                  <a:srgbClr val="3366FF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เลขาธิการคณะกรรมการการเลือกตั้ง</a:t>
            </a:r>
            <a:endParaRPr lang="th-TH" sz="5000" b="1" dirty="0">
              <a:solidFill>
                <a:srgbClr val="3366FF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4" name="สี่เหลี่ยมผืนผ้ามุมมน 3"/>
          <p:cNvSpPr/>
          <p:nvPr/>
        </p:nvSpPr>
        <p:spPr>
          <a:xfrm>
            <a:off x="664725" y="580579"/>
            <a:ext cx="7939723" cy="2088231"/>
          </a:xfrm>
          <a:prstGeom prst="roundRect">
            <a:avLst/>
          </a:prstGeom>
          <a:solidFill>
            <a:srgbClr val="3366FF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800" b="1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บทบาทของ </a:t>
            </a:r>
            <a:r>
              <a:rPr lang="th-TH" sz="5800" b="1" dirty="0" err="1" smtClean="0">
                <a:latin typeface="JasmineUPC" panose="02020603050405020304" pitchFamily="18" charset="-34"/>
                <a:cs typeface="JasmineUPC" panose="02020603050405020304" pitchFamily="18" charset="-34"/>
              </a:rPr>
              <a:t>สนง</a:t>
            </a:r>
            <a:r>
              <a:rPr lang="th-TH" sz="5800" b="1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.</a:t>
            </a:r>
            <a:r>
              <a:rPr lang="th-TH" sz="5800" b="1" dirty="0" err="1" smtClean="0">
                <a:latin typeface="JasmineUPC" panose="02020603050405020304" pitchFamily="18" charset="-34"/>
                <a:cs typeface="JasmineUPC" panose="02020603050405020304" pitchFamily="18" charset="-34"/>
              </a:rPr>
              <a:t>กกต</a:t>
            </a:r>
            <a:r>
              <a:rPr lang="th-TH" sz="5800" b="1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.กับการพัฒนาการเมืองและการเลือกตั้ง</a:t>
            </a:r>
          </a:p>
        </p:txBody>
      </p:sp>
      <p:sp>
        <p:nvSpPr>
          <p:cNvPr id="5" name="วงรี 4"/>
          <p:cNvSpPr/>
          <p:nvPr/>
        </p:nvSpPr>
        <p:spPr>
          <a:xfrm>
            <a:off x="3561832" y="3106646"/>
            <a:ext cx="1956905" cy="1224136"/>
          </a:xfrm>
          <a:prstGeom prst="ellipse">
            <a:avLst/>
          </a:prstGeom>
          <a:solidFill>
            <a:srgbClr val="3366FF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400" b="1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โดย</a:t>
            </a:r>
            <a:endParaRPr lang="th-TH" sz="44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2139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673419" y="534430"/>
            <a:ext cx="7981771" cy="1382402"/>
          </a:xfrm>
          <a:prstGeom prst="roundRect">
            <a:avLst/>
          </a:prstGeom>
          <a:solidFill>
            <a:srgbClr val="00B0F0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000" b="1" dirty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การปฏิรูประบบพรรคการเมือง</a:t>
            </a:r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>
          <a:xfrm>
            <a:off x="191387" y="2071481"/>
            <a:ext cx="8784976" cy="4523964"/>
          </a:xfrm>
        </p:spPr>
        <p:txBody>
          <a:bodyPr>
            <a:normAutofit fontScale="92500" lnSpcReduction="10000"/>
          </a:bodyPr>
          <a:lstStyle/>
          <a:p>
            <a:pPr algn="thaiDist">
              <a:spcBef>
                <a:spcPts val="0"/>
              </a:spcBef>
            </a:pPr>
            <a:r>
              <a:rPr lang="th-TH" sz="35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500" b="1" spc="-100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รธน</a:t>
            </a: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35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มาตรา </a:t>
            </a: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45 กำหนดให้บุคคล</a:t>
            </a:r>
            <a:r>
              <a:rPr lang="th-TH" sz="35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ย่อมมีเสรีภาพในการรวมตัวกันจัดตั้งพรรคการเมืองตามวิถีทางการปกครองระบอบประชาธิปไตยอันมี</a:t>
            </a: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พระมหากษัตริย์</a:t>
            </a:r>
            <a:b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ทรง</a:t>
            </a:r>
            <a:r>
              <a:rPr lang="th-TH" sz="35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เป็นประมุข ตามที่กฎหมาย</a:t>
            </a: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บัญญัติ</a:t>
            </a:r>
          </a:p>
          <a:p>
            <a:pPr algn="thaiDist">
              <a:spcBef>
                <a:spcPts val="0"/>
              </a:spcBef>
            </a:pP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 	กฎหมาย</a:t>
            </a:r>
            <a:r>
              <a:rPr lang="th-TH" sz="35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ตามวรรคหนึ่งอย่างน้อยต้องมีบทบัญญัติเกี่ยวกับการ</a:t>
            </a: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บริหาร</a:t>
            </a:r>
            <a:b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พรรค</a:t>
            </a:r>
            <a:r>
              <a:rPr lang="th-TH" sz="35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การเมือง ซึ่งต้องกำหนดให้เป็นไปโดยเปิดเผยและตรวจสอบได้ เปิดโอกาสให้สมาชิกมีส่วนร่วมอย่างกว้างขว้างในการกำหนดนโยบายและการส่ง</a:t>
            </a: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ผู้สมัคร</a:t>
            </a:r>
            <a:b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รับ</a:t>
            </a:r>
            <a:r>
              <a:rPr lang="th-TH" sz="35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เลือกตั้ง และกำหนดมาตรการให้สามารถดำเนินการโดยอิสระไม่ถูก</a:t>
            </a: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ครอบงำ</a:t>
            </a:r>
            <a:b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หรือ</a:t>
            </a:r>
            <a:r>
              <a:rPr lang="th-TH" sz="35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ชี้นำโดยบุคคลซึ่งมิได้เป็นสมาชิกของพรรคการเมืองนั้น รวมทั้งมาตรการกำกับดูแลมิให้สมาชิกของพรรคการเมืองกระทำการอันเป็นการฝ่าฝืนหรือไม่ปฏิบัติตามกฎหมายที่เกี่ยวกับการ</a:t>
            </a: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เลือกตั้ง</a:t>
            </a:r>
            <a:endParaRPr lang="th-TH" sz="3500" b="1" spc="-100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2009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546782" y="476672"/>
            <a:ext cx="8125788" cy="145441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000" b="1" dirty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การปฏิรูประบบพรรคการเมือง</a:t>
            </a:r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>
          <a:xfrm>
            <a:off x="217188" y="2276872"/>
            <a:ext cx="8784976" cy="4032448"/>
          </a:xfrm>
        </p:spPr>
        <p:txBody>
          <a:bodyPr>
            <a:normAutofit/>
          </a:bodyPr>
          <a:lstStyle/>
          <a:p>
            <a:pPr algn="thaiDist">
              <a:spcBef>
                <a:spcPts val="0"/>
              </a:spcBef>
            </a:pPr>
            <a:r>
              <a:rPr lang="th-TH" sz="35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คำ</a:t>
            </a:r>
            <a:r>
              <a:rPr lang="th-TH" sz="35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ปรารภตาม </a:t>
            </a:r>
            <a:r>
              <a:rPr lang="th-TH" sz="3500" b="1" spc="-100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พ.ร.ป</a:t>
            </a: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.พรรค</a:t>
            </a:r>
            <a:r>
              <a:rPr lang="th-TH" sz="35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การเมือง วรรคสาม กำหนดว่า เหตุผลและความจำเป็นในการจำกัดสิทธิและเสรีภาพของบุคคลตาม </a:t>
            </a:r>
            <a:r>
              <a:rPr lang="th-TH" sz="3500" b="1" spc="-100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พ.ร.ป</a:t>
            </a: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.พรรค</a:t>
            </a:r>
            <a:r>
              <a:rPr lang="th-TH" sz="35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การเมือง เพื่อให้การจัดตั้ง การบริหารงาน และการดำเนินกิจกรรมของพรรคการเมืองเป็นไปโดยเปิดเผยและตรวจสอบได้ เปิดโอกาสให้สมาชิกมีส่วน</a:t>
            </a: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ร่วม</a:t>
            </a:r>
            <a:b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อย่าง</a:t>
            </a:r>
            <a:r>
              <a:rPr lang="th-TH" sz="35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กว้างขว้างในการกำหนดนโยบายและการส่งผู้สมัครรับเลือกตั้ง </a:t>
            </a: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รวมทั้ง</a:t>
            </a:r>
            <a:b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มี</a:t>
            </a:r>
            <a:r>
              <a:rPr lang="th-TH" sz="35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มาตรการกำกับให้พรรคการเมืองสามารถดำเนินการโดยอิสระไม่ถูกครอบงำหรือชี้นำโดยบุคคลซึ่งมิใช่สมาชิกของพรรคการเมือง</a:t>
            </a:r>
            <a:endParaRPr lang="en-US" sz="3500" b="1" spc="-100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7822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รอง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graphicFrame>
        <p:nvGraphicFramePr>
          <p:cNvPr id="4" name="ตัวแทนเนื้อหา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5808201"/>
              </p:ext>
            </p:extLst>
          </p:nvPr>
        </p:nvGraphicFramePr>
        <p:xfrm>
          <a:off x="72009" y="717192"/>
          <a:ext cx="8964487" cy="6047448"/>
        </p:xfrm>
        <a:graphic>
          <a:graphicData uri="http://schemas.openxmlformats.org/drawingml/2006/table">
            <a:tbl>
              <a:tblPr firstRow="1" bandRow="1">
                <a:solidFill>
                  <a:srgbClr val="CCFFFF"/>
                </a:solidFill>
                <a:tableStyleId>{3C2FFA5D-87B4-456A-9821-1D502468CF0F}</a:tableStyleId>
              </a:tblPr>
              <a:tblGrid>
                <a:gridCol w="21846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040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758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95584">
                <a:tc>
                  <a:txBody>
                    <a:bodyPr/>
                    <a:lstStyle/>
                    <a:p>
                      <a:pPr algn="ctr" rtl="0"/>
                      <a:r>
                        <a:rPr lang="th-TH" sz="3200" b="1" dirty="0" smtClean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เนื้อหา</a:t>
                      </a:r>
                      <a:endParaRPr lang="th-TH" sz="3200" b="1" dirty="0">
                        <a:solidFill>
                          <a:srgbClr val="0000FF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th-TH" sz="2800" b="1" dirty="0" smtClean="0">
                          <a:solidFill>
                            <a:srgbClr val="66FF33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(ใหม่)</a:t>
                      </a:r>
                    </a:p>
                    <a:p>
                      <a:pPr algn="ctr" rtl="0"/>
                      <a:r>
                        <a:rPr lang="th-TH" sz="2800" b="1" dirty="0" err="1" smtClean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พ.ร.ป</a:t>
                      </a:r>
                      <a:r>
                        <a:rPr lang="th-TH" sz="2800" b="1" dirty="0" smtClean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.พรรคการเมือง</a:t>
                      </a:r>
                      <a:r>
                        <a:rPr lang="th-TH" sz="2800" b="1" baseline="0" dirty="0" smtClean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ฯ 2560</a:t>
                      </a:r>
                      <a:endParaRPr lang="th-TH" sz="2800" b="1" dirty="0">
                        <a:solidFill>
                          <a:srgbClr val="0000FF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th-TH" sz="2800" b="1" dirty="0" smtClean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(เดิม)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err="1" smtClean="0">
                          <a:solidFill>
                            <a:srgbClr val="00206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พ.ร.ป</a:t>
                      </a:r>
                      <a:r>
                        <a:rPr lang="th-TH" sz="2800" b="1" dirty="0" smtClean="0">
                          <a:solidFill>
                            <a:srgbClr val="00206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.พรรคการเมือง</a:t>
                      </a:r>
                      <a:r>
                        <a:rPr lang="th-TH" sz="2800" b="1" baseline="0" dirty="0" smtClean="0">
                          <a:solidFill>
                            <a:srgbClr val="00206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ฯ 2550</a:t>
                      </a:r>
                      <a:endParaRPr lang="th-TH" sz="2800" b="1" dirty="0">
                        <a:solidFill>
                          <a:srgbClr val="00206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2190">
                <a:tc>
                  <a:txBody>
                    <a:bodyPr/>
                    <a:lstStyle/>
                    <a:p>
                      <a:pPr algn="l" rtl="0"/>
                      <a:r>
                        <a:rPr lang="th-TH" sz="2600" b="1" dirty="0" smtClean="0">
                          <a:solidFill>
                            <a:srgbClr val="0000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ผู้ร่วมก่อตั้งพรรค</a:t>
                      </a:r>
                      <a:endParaRPr lang="th-TH" sz="2600" b="1" dirty="0">
                        <a:solidFill>
                          <a:srgbClr val="0000FF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</a:t>
                      </a:r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ไม่น้อยกว่า 500 คน</a:t>
                      </a:r>
                      <a:endParaRPr lang="th-TH" sz="2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th-TH" sz="2400" b="1" dirty="0" smtClean="0">
                          <a:solidFill>
                            <a:srgbClr val="00206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</a:t>
                      </a:r>
                      <a:r>
                        <a:rPr lang="th-TH" sz="2400" b="1" dirty="0" smtClean="0">
                          <a:solidFill>
                            <a:srgbClr val="00206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 คนขึ้นไป</a:t>
                      </a: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6665">
                <a:tc>
                  <a:txBody>
                    <a:bodyPr/>
                    <a:lstStyle/>
                    <a:p>
                      <a:pPr algn="l" rtl="0"/>
                      <a:r>
                        <a:rPr lang="th-TH" sz="2600" b="1" dirty="0" smtClean="0">
                          <a:solidFill>
                            <a:srgbClr val="0000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จำนวนสมาชิกพรรค</a:t>
                      </a:r>
                      <a:endParaRPr lang="th-TH" sz="2600" b="1" dirty="0">
                        <a:solidFill>
                          <a:srgbClr val="0000FF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</a:t>
                      </a:r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ภายใน 1 ปี ไม่น้อยกว่า 5,000 คน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</a:t>
                      </a:r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ภายใน 4 ปี ไม่น้อยกว่า 10,000 คน</a:t>
                      </a: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th-TH" sz="2400" b="1" dirty="0" smtClean="0">
                          <a:solidFill>
                            <a:srgbClr val="00206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</a:t>
                      </a:r>
                      <a:r>
                        <a:rPr lang="th-TH" sz="2400" b="1" dirty="0" smtClean="0">
                          <a:solidFill>
                            <a:srgbClr val="00206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ภายใน 1 ปี ไม่น้อยกว่า 5,000คน</a:t>
                      </a: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</a:tr>
              <a:tr h="1473232">
                <a:tc>
                  <a:txBody>
                    <a:bodyPr/>
                    <a:lstStyle/>
                    <a:p>
                      <a:pPr algn="l" rtl="0"/>
                      <a:r>
                        <a:rPr lang="th-TH" sz="2600" b="1" dirty="0" smtClean="0">
                          <a:solidFill>
                            <a:srgbClr val="0000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การตั้งสาขาพรรค</a:t>
                      </a:r>
                      <a:endParaRPr lang="th-TH" sz="2600" b="1" dirty="0">
                        <a:solidFill>
                          <a:srgbClr val="0000FF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</a:t>
                      </a:r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ภายใน 1 ปี มีสาขาพรรคภาคละหนึ่งสาขา</a:t>
                      </a:r>
                      <a:endParaRPr lang="en-US" sz="2400" b="1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l" rtl="0"/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</a:t>
                      </a:r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สาขาพรรคการเมือง</a:t>
                      </a:r>
                      <a:r>
                        <a:rPr lang="th-TH" sz="24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มีสมาชิก 500 คนขึ้นไป</a:t>
                      </a:r>
                      <a:endParaRPr lang="th-TH" sz="2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th-TH" sz="2400" b="1" dirty="0" smtClean="0">
                          <a:solidFill>
                            <a:srgbClr val="00206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</a:t>
                      </a:r>
                      <a:r>
                        <a:rPr lang="th-TH" sz="2400" b="1" dirty="0" smtClean="0">
                          <a:solidFill>
                            <a:srgbClr val="00206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ภายใน 1 ปี มีสาขาพรรคภาคละหนึ่งสาขา</a:t>
                      </a: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</a:tr>
              <a:tr h="515808">
                <a:tc>
                  <a:txBody>
                    <a:bodyPr/>
                    <a:lstStyle/>
                    <a:p>
                      <a:pPr algn="l" rtl="0"/>
                      <a:r>
                        <a:rPr lang="th-TH" sz="2600" b="1" dirty="0" smtClean="0">
                          <a:solidFill>
                            <a:srgbClr val="0000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ทุนประเดิมตั้งพรรค</a:t>
                      </a:r>
                      <a:endParaRPr lang="th-TH" sz="2600" b="1" dirty="0">
                        <a:solidFill>
                          <a:srgbClr val="0000FF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</a:t>
                      </a:r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ไม่น้อยกว่า 1</a:t>
                      </a:r>
                      <a:r>
                        <a:rPr lang="th-TH" sz="24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ล้านบาท</a:t>
                      </a:r>
                      <a:endParaRPr lang="th-TH" sz="2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X</a:t>
                      </a:r>
                      <a:endParaRPr lang="th-TH" sz="2400" b="1" dirty="0">
                        <a:solidFill>
                          <a:srgbClr val="00206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37720">
                <a:tc>
                  <a:txBody>
                    <a:bodyPr/>
                    <a:lstStyle/>
                    <a:p>
                      <a:pPr algn="l" rtl="0"/>
                      <a:r>
                        <a:rPr lang="th-TH" sz="2600" b="1" dirty="0" smtClean="0">
                          <a:solidFill>
                            <a:srgbClr val="0000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ผู้ร่วมตั้งพรรค</a:t>
                      </a:r>
                      <a:br>
                        <a:rPr lang="th-TH" sz="2600" b="1" dirty="0" smtClean="0">
                          <a:solidFill>
                            <a:srgbClr val="0000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2600" b="1" dirty="0" smtClean="0">
                          <a:solidFill>
                            <a:srgbClr val="0000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จ่ายเงินทุนประเดิม</a:t>
                      </a:r>
                      <a:endParaRPr lang="th-TH" sz="2600" b="1" dirty="0">
                        <a:solidFill>
                          <a:srgbClr val="0000FF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คนละ1,000บาท ไม่เกิน 50,000 บาท</a:t>
                      </a: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X</a:t>
                      </a:r>
                      <a:endParaRPr lang="th-TH" sz="2400" b="1" dirty="0">
                        <a:solidFill>
                          <a:srgbClr val="00206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37720">
                <a:tc>
                  <a:txBody>
                    <a:bodyPr/>
                    <a:lstStyle/>
                    <a:p>
                      <a:pPr algn="l" rtl="0"/>
                      <a:r>
                        <a:rPr lang="th-TH" sz="2600" b="1" dirty="0" smtClean="0">
                          <a:solidFill>
                            <a:srgbClr val="0000FF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การจ่ายค่าบำรุงพรรค</a:t>
                      </a:r>
                      <a:endParaRPr lang="th-TH" sz="2600" b="1" dirty="0">
                        <a:solidFill>
                          <a:srgbClr val="0000FF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ไม่น้อยกว่า 100 บาท (ต่อปี)</a:t>
                      </a:r>
                    </a:p>
                    <a:p>
                      <a:pPr algn="l" rtl="0"/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ไม่น้อยกว่า 2,000 บาท (ตลอดชีพ)</a:t>
                      </a:r>
                      <a:endParaRPr lang="th-TH" sz="2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X</a:t>
                      </a:r>
                      <a:endParaRPr lang="th-TH" sz="2400" b="1" dirty="0" smtClean="0">
                        <a:solidFill>
                          <a:srgbClr val="00206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 rtl="0"/>
                      <a:endParaRPr lang="th-TH" sz="2400" b="1" dirty="0">
                        <a:solidFill>
                          <a:srgbClr val="00206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103148" marR="103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</a:tr>
            </a:tbl>
          </a:graphicData>
        </a:graphic>
      </p:graphicFrame>
      <p:sp>
        <p:nvSpPr>
          <p:cNvPr id="3" name="กล่องข้อความ 2"/>
          <p:cNvSpPr txBox="1"/>
          <p:nvPr/>
        </p:nvSpPr>
        <p:spPr>
          <a:xfrm>
            <a:off x="179512" y="116632"/>
            <a:ext cx="5721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>
                <a:solidFill>
                  <a:srgbClr val="0000FF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เปรียบเทียบเนื้อหา </a:t>
            </a:r>
            <a:r>
              <a:rPr lang="th-TH" sz="3200" b="1" dirty="0" err="1">
                <a:solidFill>
                  <a:srgbClr val="0000FF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พ.ร.ป</a:t>
            </a:r>
            <a:r>
              <a:rPr lang="th-TH" sz="3200" b="1" dirty="0">
                <a:solidFill>
                  <a:srgbClr val="0000FF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.พรรคการเมืองฯ</a:t>
            </a:r>
            <a:endParaRPr lang="th-TH" sz="3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83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440" y="4746898"/>
            <a:ext cx="2060016" cy="1994470"/>
          </a:xfrm>
          <a:prstGeom prst="rect">
            <a:avLst/>
          </a:prstGeom>
        </p:spPr>
      </p:pic>
      <p:sp>
        <p:nvSpPr>
          <p:cNvPr id="4" name="สี่เหลี่ยมผืนผ้ามุมมน 3"/>
          <p:cNvSpPr/>
          <p:nvPr/>
        </p:nvSpPr>
        <p:spPr>
          <a:xfrm>
            <a:off x="550669" y="246398"/>
            <a:ext cx="8125788" cy="145441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000" b="1" dirty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การปฏิรูปวัฒนธรรมทางการเมือง</a:t>
            </a:r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>
          <a:xfrm>
            <a:off x="191387" y="1916832"/>
            <a:ext cx="8784976" cy="2016224"/>
          </a:xfrm>
        </p:spPr>
        <p:txBody>
          <a:bodyPr>
            <a:noAutofit/>
          </a:bodyPr>
          <a:lstStyle/>
          <a:p>
            <a:pPr algn="thaiDist">
              <a:spcBef>
                <a:spcPts val="0"/>
              </a:spcBef>
            </a:pP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1. หลักการ “ประเทศ</a:t>
            </a:r>
            <a:r>
              <a:rPr lang="th-TH" sz="35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ที่ประชาชนมีวัฒนธรรมทางการเมืองแบบ</a:t>
            </a: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ประชาธิปไตยก็</a:t>
            </a:r>
            <a:r>
              <a:rPr lang="th-TH" sz="35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จะประสบความสำเร็จในการปกครองระบอบ</a:t>
            </a: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ประชาธิปไตย”</a:t>
            </a:r>
          </a:p>
        </p:txBody>
      </p:sp>
      <p:sp>
        <p:nvSpPr>
          <p:cNvPr id="6" name="ชื่อเรื่องรอง 4"/>
          <p:cNvSpPr txBox="1">
            <a:spLocks/>
          </p:cNvSpPr>
          <p:nvPr/>
        </p:nvSpPr>
        <p:spPr>
          <a:xfrm>
            <a:off x="221075" y="3068960"/>
            <a:ext cx="8784976" cy="4752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b="1" spc="-1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Gabriel Abraham Almond</a:t>
            </a:r>
            <a:r>
              <a:rPr lang="en-US" b="1" spc="-100" dirty="0" smtClean="0">
                <a:solidFill>
                  <a:srgbClr val="0033CC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400" b="1" spc="-100" dirty="0" smtClean="0">
                <a:solidFill>
                  <a:srgbClr val="0033CC"/>
                </a:solidFill>
                <a:latin typeface="TH SarabunPSK" pitchFamily="34" charset="-34"/>
                <a:cs typeface="TH SarabunPSK" pitchFamily="34" charset="-34"/>
              </a:rPr>
              <a:t>(1965)</a:t>
            </a:r>
            <a:r>
              <a:rPr lang="th-TH" b="1" spc="-100" dirty="0" smtClean="0">
                <a:solidFill>
                  <a:srgbClr val="0033CC"/>
                </a:solidFill>
                <a:latin typeface="TH SarabunPSK" pitchFamily="34" charset="-34"/>
                <a:cs typeface="TH SarabunPSK" pitchFamily="34" charset="-34"/>
              </a:rPr>
              <a:t> มองว่า “การเมืองโดยรวมนั้นสามารถพัฒนาได้</a:t>
            </a:r>
            <a:br>
              <a:rPr lang="th-TH" b="1" spc="-100" dirty="0" smtClean="0">
                <a:solidFill>
                  <a:srgbClr val="0033CC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b="1" spc="-100" dirty="0" smtClean="0">
                <a:solidFill>
                  <a:srgbClr val="0033CC"/>
                </a:solidFill>
                <a:latin typeface="TH SarabunPSK" pitchFamily="34" charset="-34"/>
                <a:cs typeface="TH SarabunPSK" pitchFamily="34" charset="-34"/>
              </a:rPr>
              <a:t>หากสมาชิกในสังคมมีสำนึกพลเมือง (</a:t>
            </a:r>
            <a:r>
              <a:rPr lang="en-US" b="1" spc="-100" dirty="0" smtClean="0">
                <a:solidFill>
                  <a:srgbClr val="0033CC"/>
                </a:solidFill>
                <a:latin typeface="TH SarabunPSK" pitchFamily="34" charset="-34"/>
                <a:cs typeface="TH SarabunPSK" pitchFamily="34" charset="-34"/>
              </a:rPr>
              <a:t>Civic virtue</a:t>
            </a:r>
            <a:r>
              <a:rPr lang="th-TH" b="1" spc="-100" dirty="0" smtClean="0">
                <a:solidFill>
                  <a:srgbClr val="0033CC"/>
                </a:solidFill>
                <a:latin typeface="TH SarabunPSK" pitchFamily="34" charset="-34"/>
                <a:cs typeface="TH SarabunPSK" pitchFamily="34" charset="-34"/>
              </a:rPr>
              <a:t>) หรือ วัฒนธรรมพลเมือง </a:t>
            </a:r>
            <a:br>
              <a:rPr lang="th-TH" b="1" spc="-100" dirty="0" smtClean="0">
                <a:solidFill>
                  <a:srgbClr val="0033CC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b="1" spc="-100" dirty="0" smtClean="0">
                <a:solidFill>
                  <a:srgbClr val="0033CC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b="1" spc="-100" dirty="0" smtClean="0">
                <a:solidFill>
                  <a:srgbClr val="0033CC"/>
                </a:solidFill>
                <a:latin typeface="TH SarabunPSK" pitchFamily="34" charset="-34"/>
                <a:cs typeface="TH SarabunPSK" pitchFamily="34" charset="-34"/>
              </a:rPr>
              <a:t>Civic culture</a:t>
            </a:r>
            <a:r>
              <a:rPr lang="th-TH" b="1" spc="-100" dirty="0" smtClean="0">
                <a:solidFill>
                  <a:srgbClr val="0033CC"/>
                </a:solidFill>
                <a:latin typeface="TH SarabunPSK" pitchFamily="34" charset="-34"/>
                <a:cs typeface="TH SarabunPSK" pitchFamily="34" charset="-34"/>
              </a:rPr>
              <a:t>) ในการเข้าร่วมทางการเมืองอย่างแข็งขัน (</a:t>
            </a:r>
            <a:r>
              <a:rPr lang="en-US" b="1" spc="-100" dirty="0" smtClean="0">
                <a:solidFill>
                  <a:srgbClr val="0033CC"/>
                </a:solidFill>
                <a:latin typeface="TH SarabunPSK" pitchFamily="34" charset="-34"/>
                <a:cs typeface="TH SarabunPSK" pitchFamily="34" charset="-34"/>
              </a:rPr>
              <a:t>The participant political culture</a:t>
            </a:r>
            <a:r>
              <a:rPr lang="th-TH" b="1" spc="-100" dirty="0" smtClean="0">
                <a:solidFill>
                  <a:srgbClr val="0033CC"/>
                </a:solidFill>
                <a:latin typeface="TH SarabunPSK" pitchFamily="34" charset="-34"/>
                <a:cs typeface="TH SarabunPSK" pitchFamily="34" charset="-34"/>
              </a:rPr>
              <a:t>) แต่หากไม่สนใจการเมือง (</a:t>
            </a:r>
            <a:r>
              <a:rPr lang="en-US" b="1" spc="-100" dirty="0" smtClean="0">
                <a:solidFill>
                  <a:srgbClr val="0033CC"/>
                </a:solidFill>
                <a:latin typeface="TH SarabunPSK" pitchFamily="34" charset="-34"/>
                <a:cs typeface="TH SarabunPSK" pitchFamily="34" charset="-34"/>
              </a:rPr>
              <a:t>The parochial political culture</a:t>
            </a:r>
            <a:r>
              <a:rPr lang="th-TH" b="1" spc="-100" dirty="0" smtClean="0">
                <a:solidFill>
                  <a:srgbClr val="0033CC"/>
                </a:solidFill>
                <a:latin typeface="TH SarabunPSK" pitchFamily="34" charset="-34"/>
                <a:cs typeface="TH SarabunPSK" pitchFamily="34" charset="-34"/>
              </a:rPr>
              <a:t>) หรือรับรู้แต่ไม่เข้าร่วมทางการเมือง (</a:t>
            </a:r>
            <a:r>
              <a:rPr lang="en-US" b="1" spc="-100" dirty="0" smtClean="0">
                <a:solidFill>
                  <a:srgbClr val="0033CC"/>
                </a:solidFill>
                <a:latin typeface="TH SarabunPSK" pitchFamily="34" charset="-34"/>
                <a:cs typeface="TH SarabunPSK" pitchFamily="34" charset="-34"/>
              </a:rPr>
              <a:t>The subject political culture</a:t>
            </a:r>
            <a:r>
              <a:rPr lang="th-TH" b="1" spc="-100" dirty="0" smtClean="0">
                <a:solidFill>
                  <a:srgbClr val="0033CC"/>
                </a:solidFill>
                <a:latin typeface="TH SarabunPSK" pitchFamily="34" charset="-34"/>
                <a:cs typeface="TH SarabunPSK" pitchFamily="34" charset="-34"/>
              </a:rPr>
              <a:t>) การเมืองนั้น</a:t>
            </a:r>
            <a:br>
              <a:rPr lang="th-TH" b="1" spc="-100" dirty="0" smtClean="0">
                <a:solidFill>
                  <a:srgbClr val="0033CC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b="1" spc="-100" dirty="0" smtClean="0">
                <a:solidFill>
                  <a:srgbClr val="0033CC"/>
                </a:solidFill>
                <a:latin typeface="TH SarabunPSK" pitchFamily="34" charset="-34"/>
                <a:cs typeface="TH SarabunPSK" pitchFamily="34" charset="-34"/>
              </a:rPr>
              <a:t>ก็จะด้อยพัฒนา”</a:t>
            </a:r>
            <a:endParaRPr lang="en-US" b="1" spc="-100" dirty="0">
              <a:solidFill>
                <a:srgbClr val="0033CC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0783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550669" y="246398"/>
            <a:ext cx="8125788" cy="145441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000" b="1" dirty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การปฏิรูปวัฒนธรรมทางการเมือง</a:t>
            </a:r>
          </a:p>
        </p:txBody>
      </p:sp>
      <p:sp>
        <p:nvSpPr>
          <p:cNvPr id="6" name="ชื่อเรื่องรอง 4"/>
          <p:cNvSpPr txBox="1">
            <a:spLocks/>
          </p:cNvSpPr>
          <p:nvPr/>
        </p:nvSpPr>
        <p:spPr>
          <a:xfrm>
            <a:off x="221075" y="1988840"/>
            <a:ext cx="8784976" cy="4752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thaiDist">
              <a:spcBef>
                <a:spcPts val="0"/>
              </a:spcBef>
            </a:pP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2. </a:t>
            </a:r>
            <a:r>
              <a:rPr lang="th-TH" sz="3500" b="1" spc="-100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พ.ร.ป</a:t>
            </a: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sz="3500" b="1" spc="-100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กกต</a:t>
            </a: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 ม.22 กำหนดให้ </a:t>
            </a:r>
            <a:r>
              <a:rPr lang="th-TH" sz="3500" b="1" spc="-100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กกต</a:t>
            </a: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 มีหน้าที่และอำนาจ ...</a:t>
            </a:r>
          </a:p>
          <a:p>
            <a:pPr algn="thaiDist">
              <a:spcBef>
                <a:spcPts val="0"/>
              </a:spcBef>
            </a:pP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  (5) ส่งเสริม สนับสนุน ให้หน่วยงานของรัฐ สถาบันการศึกษา และองค์กรเอกชน ในการสร้างความรู้ความเข้าใจที่ถูกต้องให้แก่ประชาชนเกี่ยวกับการปกครองระบอบประชาธิปไตย การมีส่วนร่วมทางการเมืองของประชาชน หรือให้ประชาชนมีส่วนร่วมในการตรวจสอบการเลือกตั้ง และความรู้ที่ถูกต้องเกี่ยวกับรัฐธรรมนูญ ทั้งนี้ ตามหลักเกณฑ์ วิธีการ และเงื่อนไขที่ </a:t>
            </a:r>
            <a:r>
              <a:rPr lang="th-TH" sz="3500" b="1" spc="-100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กกต</a:t>
            </a:r>
            <a:r>
              <a:rPr lang="th-TH" sz="35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 กำหนด</a:t>
            </a:r>
            <a:endParaRPr lang="en-US" sz="3500" b="1" spc="-100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2333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395536" y="332656"/>
            <a:ext cx="8496944" cy="145441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000" b="1" dirty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การ</a:t>
            </a:r>
            <a:r>
              <a:rPr lang="th-TH" sz="5000" b="1" dirty="0" smtClean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ปฏิรูปวัฒนธรรม</a:t>
            </a:r>
            <a:r>
              <a:rPr lang="th-TH" sz="5000" b="1" dirty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ทางการเมือง</a:t>
            </a:r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>
          <a:xfrm>
            <a:off x="191387" y="1988840"/>
            <a:ext cx="8784976" cy="4464496"/>
          </a:xfrm>
        </p:spPr>
        <p:txBody>
          <a:bodyPr>
            <a:noAutofit/>
          </a:bodyPr>
          <a:lstStyle/>
          <a:p>
            <a:pPr algn="thaiDist">
              <a:spcBef>
                <a:spcPts val="0"/>
              </a:spcBef>
            </a:pPr>
            <a:r>
              <a:rPr lang="th-TH" sz="38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3.  สร้าง</a:t>
            </a:r>
            <a:r>
              <a:rPr lang="th-TH" sz="38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ความเป็นพลเมือง คือ ทำประโยชน์เพื่อส่วนร่วม </a:t>
            </a:r>
            <a:r>
              <a:rPr lang="th-TH" sz="38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/>
            </a:r>
            <a:br>
              <a:rPr lang="th-TH" sz="38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38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เคารพสิทธิผู้อื่น ปฏิบัติ</a:t>
            </a:r>
            <a:r>
              <a:rPr lang="th-TH" sz="38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ตามกฎหมาย มีวินัย มีความรับผิดชอบ </a:t>
            </a:r>
            <a:r>
              <a:rPr lang="th-TH" sz="38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/>
            </a:r>
            <a:br>
              <a:rPr lang="th-TH" sz="38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38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ใช้</a:t>
            </a:r>
            <a:r>
              <a:rPr lang="th-TH" sz="38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เหตุใช้</a:t>
            </a:r>
            <a:r>
              <a:rPr lang="th-TH" sz="38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ผลบน</a:t>
            </a:r>
            <a:r>
              <a:rPr lang="th-TH" sz="38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ความแตกต่าง มีจิตสำนึกสาธารณะและมีส่วนร่วมทางการเมืองอย่างแข็ง</a:t>
            </a:r>
            <a:r>
              <a:rPr lang="th-TH" sz="38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ขัน</a:t>
            </a:r>
          </a:p>
          <a:p>
            <a:pPr algn="thaiDist">
              <a:spcBef>
                <a:spcPts val="0"/>
              </a:spcBef>
            </a:pPr>
            <a:r>
              <a:rPr lang="th-TH" sz="38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4.  </a:t>
            </a:r>
            <a:r>
              <a:rPr lang="th-TH" sz="38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มีหลักสูตรพลเมืองดีวิถีประชาธิปไตย </a:t>
            </a:r>
            <a:r>
              <a:rPr lang="th-TH" sz="38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เผยแพร่ ให้</a:t>
            </a:r>
            <a:r>
              <a:rPr lang="th-TH" sz="38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การเรียนรู้ เช่น ศูนย์ส่งเสริมพัฒนาประชาธิปไตย </a:t>
            </a:r>
            <a:r>
              <a:rPr lang="th-TH" sz="38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แต่งตั้ง</a:t>
            </a:r>
            <a:r>
              <a:rPr lang="th-TH" sz="38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กรรมการศูนย์ส่งเสริมประชาธิปไตยตำบล ให้ครบทุกหมู่บ้าน </a:t>
            </a:r>
            <a:endParaRPr lang="th-TH" sz="3800" b="1" dirty="0" smtClean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5274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523786" y="404664"/>
            <a:ext cx="8125788" cy="108012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000" b="1" dirty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การ</a:t>
            </a:r>
            <a:r>
              <a:rPr lang="th-TH" sz="5000" b="1" dirty="0" smtClean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ปฏิรูปวัฒนธรรม</a:t>
            </a:r>
            <a:r>
              <a:rPr lang="th-TH" sz="5000" b="1" dirty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ทางการเมือง</a:t>
            </a:r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>
          <a:xfrm>
            <a:off x="191387" y="1653510"/>
            <a:ext cx="8784976" cy="5087858"/>
          </a:xfrm>
        </p:spPr>
        <p:txBody>
          <a:bodyPr>
            <a:noAutofit/>
          </a:bodyPr>
          <a:lstStyle/>
          <a:p>
            <a:pPr algn="thaiDist">
              <a:spcBef>
                <a:spcPts val="0"/>
              </a:spcBef>
            </a:pP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5. สร้างเครื่องข่ายเพื่อช่วยเหลือ </a:t>
            </a:r>
            <a:r>
              <a:rPr lang="th-TH" sz="4000" b="1" spc="-100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กกต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ในการให้ความรู้ 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และปลุก</a:t>
            </a: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จิตสำนึกพลเมืองดีวิถี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ประชาธิปไตย เช่น เครือข่ายสถานีวิทยุชุมชน เสริมสร้างดีเจประชาธิปไตยชุมชน /การร่วมมือกับกระทรวงศึกษาธิการในการจัดทำคู่มือ</a:t>
            </a: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การจัดกิจกรรมการเรียนรู้ประชาธิปไตย 4 ช่วงชั้น 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/การบรรจุ</a:t>
            </a: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หลักสูตรพลเมืองดีวิถีประชาธิปไตยในคู่มือนักศึกษาวิชาทหารทั้ง 5 ชั้น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ปี /จัดทำ</a:t>
            </a: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หลักสูตรลูกเสืออาสา </a:t>
            </a:r>
            <a:r>
              <a:rPr lang="th-TH" sz="4000" b="1" spc="-100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กกต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 /กิจกรรม</a:t>
            </a: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รณรงค์หมู่บ้านไม่ขาย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เสียง</a:t>
            </a:r>
            <a:b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นำ</a:t>
            </a: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ร่องทั่วประเทศ 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อำเภอละ </a:t>
            </a: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1 แห่ง รวม 928 แห่ง </a:t>
            </a:r>
          </a:p>
          <a:p>
            <a:pPr algn="thaiDist">
              <a:spcBef>
                <a:spcPts val="0"/>
              </a:spcBef>
            </a:pPr>
            <a:endParaRPr lang="th-TH" sz="4000" b="1" spc="-100" dirty="0" smtClean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endParaRPr lang="th-TH" sz="4000" b="1" spc="-100" dirty="0" smtClean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endParaRPr lang="en-US" sz="4000" b="1" spc="-100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9099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523786" y="404664"/>
            <a:ext cx="8125788" cy="1080120"/>
          </a:xfrm>
          <a:prstGeom prst="roundRect">
            <a:avLst/>
          </a:prstGeom>
          <a:solidFill>
            <a:srgbClr val="C4E5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solidFill>
                  <a:srgbClr val="0000FF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ข้อสังเกตการปฏิรูประบบพรรคการเมืองและวัฒนธรรมทางการเมือง</a:t>
            </a:r>
            <a:endParaRPr lang="th-TH" sz="3600" b="1" dirty="0">
              <a:solidFill>
                <a:srgbClr val="0000FF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>
          <a:xfrm>
            <a:off x="191387" y="1653510"/>
            <a:ext cx="8784976" cy="5087858"/>
          </a:xfrm>
        </p:spPr>
        <p:txBody>
          <a:bodyPr>
            <a:noAutofit/>
          </a:bodyPr>
          <a:lstStyle/>
          <a:p>
            <a:pPr algn="thaiDist">
              <a:spcBef>
                <a:spcPts val="0"/>
              </a:spcBef>
            </a:pP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	หากวัฒนธรรมทางการเมืองเริ่มเปลี่ยนแปลงในรูปแบบ </a:t>
            </a:r>
            <a:r>
              <a:rPr lang="en-US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Civic culture </a:t>
            </a: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และพรรคการเมืองเปลี่ยนแปลงเป็นพรรคที่เป็นของประชาชนอย่างแท้จริง คือ มีระดับความเป็นสถาบันทางการเมืองที่รองรับวัฒนธรรมทางการเมืองที่เปลี่ยนแปลง จะเป็นการสอดคล้องต้องกันของระบบการเมือง</a:t>
            </a:r>
          </a:p>
          <a:p>
            <a:pPr algn="thaiDist">
              <a:spcBef>
                <a:spcPts val="0"/>
              </a:spcBef>
            </a:pPr>
            <a:r>
              <a:rPr lang="th-TH" sz="36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หากวัฒนธรรมทางการเมืองเปลี่ยนแปลงแต่พรรคการเมือง</a:t>
            </a:r>
            <a:b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ไม่มีระดับความเป็นสถาบันทางการเมืองที่รองรับได้ ระบบการเมืองจะเกิดความไม่สมดุล</a:t>
            </a:r>
            <a:endParaRPr lang="en-US" sz="3600" b="1" spc="-100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260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523786" y="318406"/>
            <a:ext cx="8125788" cy="1238386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000" b="1" dirty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การปฏิรูปการจัดการเลือกตั้ง</a:t>
            </a:r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>
          <a:xfrm>
            <a:off x="191387" y="1797526"/>
            <a:ext cx="8784976" cy="4799826"/>
          </a:xfrm>
        </p:spPr>
        <p:txBody>
          <a:bodyPr>
            <a:noAutofit/>
          </a:bodyPr>
          <a:lstStyle/>
          <a:p>
            <a:pPr algn="thaiDist">
              <a:spcBef>
                <a:spcPts val="0"/>
              </a:spcBef>
            </a:pP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1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 วัน</a:t>
            </a: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เลือกตั้ง </a:t>
            </a:r>
            <a:endParaRPr lang="th-TH" sz="4000" b="1" spc="-100" dirty="0" smtClean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  - วัน</a:t>
            </a: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เดียวกันทั่วราชอาณาจักร </a:t>
            </a:r>
            <a:endParaRPr lang="th-TH" sz="4000" b="1" spc="-100" dirty="0" smtClean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 - เลือกตั้งโดยตรงและ</a:t>
            </a: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ลับ </a:t>
            </a:r>
            <a:endParaRPr lang="th-TH" sz="4000" b="1" spc="-100" dirty="0" smtClean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 - ตั้งแต่</a:t>
            </a: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เวลา 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0</a:t>
            </a: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8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.00-1</a:t>
            </a:r>
            <a:r>
              <a:rPr lang="en-US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7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.00 น.</a:t>
            </a:r>
            <a:r>
              <a:rPr lang="en-US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(ม.86 </a:t>
            </a:r>
            <a:r>
              <a:rPr lang="th-TH" sz="2400" b="1" spc="-100" dirty="0" err="1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พ.ร.ป</a:t>
            </a:r>
            <a:r>
              <a:rPr lang="th-TH" sz="24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 ส.ส.) </a:t>
            </a:r>
          </a:p>
          <a:p>
            <a:pPr algn="thaiDist">
              <a:spcBef>
                <a:spcPts val="0"/>
              </a:spcBef>
            </a:pP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 - </a:t>
            </a: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บัตรเลือกตั้งใบเดียว</a:t>
            </a:r>
          </a:p>
          <a:p>
            <a:pPr algn="thaiDist">
              <a:spcBef>
                <a:spcPts val="0"/>
              </a:spcBef>
            </a:pPr>
            <a:endParaRPr lang="th-TH" sz="4000" b="1" spc="-100" dirty="0" smtClean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endParaRPr lang="th-TH" sz="4000" b="1" spc="-100" dirty="0" smtClean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endParaRPr lang="en-US" sz="4000" b="1" spc="-100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882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755576" y="620688"/>
            <a:ext cx="7765748" cy="108012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000" b="1" dirty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การปฏิรูปการจัดการเลือกตั้ง</a:t>
            </a:r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>
          <a:xfrm>
            <a:off x="194192" y="1988840"/>
            <a:ext cx="8784976" cy="4320480"/>
          </a:xfrm>
        </p:spPr>
        <p:txBody>
          <a:bodyPr>
            <a:noAutofit/>
          </a:bodyPr>
          <a:lstStyle/>
          <a:p>
            <a:pPr algn="thaiDist">
              <a:spcBef>
                <a:spcPts val="0"/>
              </a:spcBef>
            </a:pP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2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 การ</a:t>
            </a: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ปิดประกาศแผ่นป้ายหาเสียงใช้ติดได้เฉพาะใน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สถานที่/ขนาด/จำนวน ตามที่ </a:t>
            </a:r>
            <a:r>
              <a:rPr lang="th-TH" sz="4000" b="1" spc="-100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กกต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 กำหนด โดย</a:t>
            </a: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การกำหนด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ดังกล่าวต้องมี</a:t>
            </a:r>
            <a:r>
              <a:rPr lang="th-TH" sz="4000" b="1" spc="-2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การหารือ</a:t>
            </a:r>
            <a:r>
              <a:rPr lang="th-TH" sz="4000" b="1" spc="-2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กับพรรคการเมืองด้วย </a:t>
            </a:r>
            <a:r>
              <a:rPr lang="th-TH" sz="2400" b="1" spc="-2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2400" b="1" spc="-200" dirty="0" err="1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พ.ร.ป</a:t>
            </a:r>
            <a:r>
              <a:rPr lang="th-TH" sz="2400" b="1" spc="-2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 ส.ส. </a:t>
            </a:r>
            <a:r>
              <a:rPr lang="th-TH" sz="2400" b="1" spc="-2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ม.</a:t>
            </a:r>
            <a:r>
              <a:rPr lang="th-TH" sz="2400" b="1" spc="-2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83) </a:t>
            </a:r>
            <a:r>
              <a:rPr lang="th-TH" sz="4000" b="1" spc="-2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ฝ่าฝืนจำคุกไม่เกิน </a:t>
            </a:r>
            <a:r>
              <a:rPr lang="th-TH" sz="4000" b="1" spc="-2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6 </a:t>
            </a:r>
            <a:r>
              <a:rPr lang="th-TH" sz="4000" b="1" spc="-2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เดือน </a:t>
            </a: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หรือปรับไม่เกิน 10,000.- บาท ฯ </a:t>
            </a:r>
            <a:r>
              <a:rPr lang="th-TH" sz="24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2400" b="1" spc="-100" dirty="0" err="1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พ.ร.ป</a:t>
            </a:r>
            <a:r>
              <a:rPr lang="th-TH" sz="24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2400" b="1" spc="-1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ส.ส. </a:t>
            </a:r>
            <a:r>
              <a:rPr lang="th-TH" sz="24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ม.162)</a:t>
            </a:r>
          </a:p>
          <a:p>
            <a:pPr algn="thaiDist">
              <a:spcBef>
                <a:spcPts val="0"/>
              </a:spcBef>
            </a:pP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sz="4000" b="1" spc="-24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การ</a:t>
            </a:r>
            <a:r>
              <a:rPr lang="th-TH" sz="4000" b="1" spc="-24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หาเสียงด้วยวิธีอันใดให้ </a:t>
            </a:r>
            <a:r>
              <a:rPr lang="th-TH" sz="4000" b="1" spc="-240" dirty="0" err="1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กกต</a:t>
            </a:r>
            <a:r>
              <a:rPr lang="th-TH" sz="4000" b="1" spc="-24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 กำหนดโดยคำนึงถึงความเท่าเทียม </a:t>
            </a: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ความเสมอภาคและความเที่ยงธรรมของพรรคการเมืองและผู้สมัคร </a:t>
            </a:r>
            <a:r>
              <a:rPr lang="th-TH" sz="24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2400" b="1" spc="-100" dirty="0" err="1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พ.ร.ป</a:t>
            </a:r>
            <a:r>
              <a:rPr lang="th-TH" sz="24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2400" b="1" spc="-1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ส.ส.</a:t>
            </a:r>
            <a:r>
              <a:rPr lang="th-TH" sz="24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spc="-1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ม.</a:t>
            </a:r>
            <a:r>
              <a:rPr lang="th-TH" sz="24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71)</a:t>
            </a:r>
            <a:endParaRPr lang="en-US" sz="2400" b="1" spc="-100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1828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262153" y="908720"/>
            <a:ext cx="3733783" cy="1296144"/>
          </a:xfr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h-TH" sz="4000" b="1" u="sng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สภาพปัญหา</a:t>
            </a:r>
          </a:p>
          <a:p>
            <a:pPr algn="l">
              <a:spcBef>
                <a:spcPts val="0"/>
              </a:spcBef>
            </a:pPr>
            <a:r>
              <a:rPr lang="th-TH" sz="38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- วงจรอุบาทว์ทางการเมือง</a:t>
            </a:r>
          </a:p>
          <a:p>
            <a:pPr algn="l">
              <a:spcBef>
                <a:spcPts val="0"/>
              </a:spcBef>
            </a:pPr>
            <a:endParaRPr lang="th-TH" sz="3800" b="1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ม้วนกระดาษแนวนอน 4"/>
          <p:cNvSpPr/>
          <p:nvPr/>
        </p:nvSpPr>
        <p:spPr>
          <a:xfrm>
            <a:off x="611560" y="25781"/>
            <a:ext cx="7920880" cy="1018745"/>
          </a:xfrm>
          <a:prstGeom prst="horizontalScroll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0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แนวความคิด</a:t>
            </a:r>
            <a:r>
              <a:rPr lang="th-TH" sz="48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การ</a:t>
            </a:r>
            <a:r>
              <a:rPr lang="th-TH" sz="50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ปฏิรูประบบเลือกตั้ง</a:t>
            </a:r>
          </a:p>
        </p:txBody>
      </p:sp>
      <p:graphicFrame>
        <p:nvGraphicFramePr>
          <p:cNvPr id="2" name="ไดอะแกรม 1"/>
          <p:cNvGraphicFramePr/>
          <p:nvPr>
            <p:extLst>
              <p:ext uri="{D42A27DB-BD31-4B8C-83A1-F6EECF244321}">
                <p14:modId xmlns:p14="http://schemas.microsoft.com/office/powerpoint/2010/main" val="164556548"/>
              </p:ext>
            </p:extLst>
          </p:nvPr>
        </p:nvGraphicFramePr>
        <p:xfrm>
          <a:off x="179512" y="1519106"/>
          <a:ext cx="8856984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7600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543223" y="620688"/>
            <a:ext cx="8125788" cy="108012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000" b="1" dirty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การปฏิรูปการจัดการเลือกตั้ง</a:t>
            </a:r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>
          <a:xfrm>
            <a:off x="251520" y="2154122"/>
            <a:ext cx="8784976" cy="3435118"/>
          </a:xfrm>
        </p:spPr>
        <p:txBody>
          <a:bodyPr>
            <a:noAutofit/>
          </a:bodyPr>
          <a:lstStyle/>
          <a:p>
            <a:pPr algn="thaiDist">
              <a:spcBef>
                <a:spcPts val="0"/>
              </a:spcBef>
            </a:pPr>
            <a:r>
              <a:rPr lang="th-TH" sz="40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3</a:t>
            </a:r>
            <a:r>
              <a:rPr lang="th-TH" sz="40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 ให้ </a:t>
            </a:r>
            <a:r>
              <a:rPr lang="th-TH" sz="4000" b="1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กกต</a:t>
            </a:r>
            <a:r>
              <a:rPr lang="th-TH" sz="40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 สนับสนุนการโฆษณาหาเสียงแก่ผู้สมัครฯ และพรรคการเมือง โดยอาจจัดเวทีประชันนโยบายบริหารประเทศ (</a:t>
            </a:r>
            <a:r>
              <a:rPr lang="th-TH" sz="4000" b="1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ดีเบต</a:t>
            </a:r>
            <a:r>
              <a:rPr lang="th-TH" sz="40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ของพรรคการเมือง </a:t>
            </a:r>
            <a:r>
              <a:rPr lang="th-TH" sz="26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2600" b="1" dirty="0" err="1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พ.ร.ป</a:t>
            </a:r>
            <a:r>
              <a:rPr lang="th-TH" sz="26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 ส.ส. ม.81)</a:t>
            </a:r>
          </a:p>
          <a:p>
            <a:pPr algn="thaiDist">
              <a:spcBef>
                <a:spcPts val="0"/>
              </a:spcBef>
            </a:pPr>
            <a:r>
              <a:rPr lang="th-TH" sz="38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4</a:t>
            </a:r>
            <a:r>
              <a:rPr lang="th-TH" sz="38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 การหาเสียงเลือกตั้งโดยวิธีการอิเล็กทรอนิกส์ โดยต้องเป็นไปตามหลักเกณฑ์ วิธีการ และเงื่อนไขที่ </a:t>
            </a:r>
            <a:r>
              <a:rPr lang="th-TH" sz="3800" b="1" spc="-100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กกต</a:t>
            </a:r>
            <a:r>
              <a:rPr lang="th-TH" sz="38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 กำหนด  </a:t>
            </a:r>
            <a:r>
              <a:rPr lang="th-TH" sz="26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2600" b="1" dirty="0" err="1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พ.ร.ป</a:t>
            </a:r>
            <a:r>
              <a:rPr lang="th-TH" sz="26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2600" b="1" dirty="0" err="1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ส.ส</a:t>
            </a:r>
            <a:r>
              <a:rPr lang="th-TH" sz="26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ม.70)</a:t>
            </a:r>
            <a:endParaRPr lang="th-TH" sz="26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endParaRPr lang="th-TH" sz="3800" b="1" spc="-100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endParaRPr lang="th-TH" sz="26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endParaRPr lang="th-TH" sz="4000" b="1" dirty="0" smtClean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endParaRPr lang="th-TH" sz="260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endParaRPr lang="th-TH" sz="4000" b="1" spc="-100" dirty="0" smtClean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endParaRPr lang="th-TH" sz="4000" b="1" spc="-100" dirty="0" smtClean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endParaRPr lang="en-US" sz="4000" b="1" spc="-100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532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534935" y="476672"/>
            <a:ext cx="8125788" cy="1080120"/>
          </a:xfrm>
          <a:prstGeom prst="round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000" b="1" dirty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การปฏิรูปการจัดการทุจริตเลือกตั้ง</a:t>
            </a:r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>
          <a:xfrm>
            <a:off x="251520" y="1988840"/>
            <a:ext cx="8784976" cy="3168352"/>
          </a:xfrm>
        </p:spPr>
        <p:txBody>
          <a:bodyPr>
            <a:noAutofit/>
          </a:bodyPr>
          <a:lstStyle/>
          <a:p>
            <a:pPr algn="thaiDist">
              <a:spcBef>
                <a:spcPts val="0"/>
              </a:spcBef>
            </a:pPr>
            <a:r>
              <a:rPr lang="th-TH" sz="36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1. เจตนารมณ์</a:t>
            </a:r>
            <a:r>
              <a:rPr lang="th-TH" sz="36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ในคำปรารภ </a:t>
            </a:r>
            <a:r>
              <a:rPr lang="th-TH" sz="3600" b="1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พ.ร.ป</a:t>
            </a:r>
            <a:r>
              <a:rPr lang="th-TH" sz="36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sz="3600" b="1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กกต</a:t>
            </a:r>
            <a:r>
              <a:rPr lang="th-TH" sz="36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36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2560 กล่าวถึง</a:t>
            </a:r>
            <a:r>
              <a:rPr lang="th-TH" sz="36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เหตุผล</a:t>
            </a:r>
            <a:br>
              <a:rPr lang="th-TH" sz="36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36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และ</a:t>
            </a:r>
            <a:r>
              <a:rPr lang="th-TH" sz="36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ความจำเป็นในการจำกัดสิทธิและเสรีภาพของบุคคลตาม </a:t>
            </a:r>
            <a:r>
              <a:rPr lang="th-TH" sz="3600" b="1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พ.ร.ป</a:t>
            </a:r>
            <a:r>
              <a:rPr lang="th-TH" sz="36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 นี้</a:t>
            </a:r>
            <a:r>
              <a:rPr lang="th-TH" sz="36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เพื่อให้การปฏิบัติหน้าที่ของ </a:t>
            </a:r>
            <a:r>
              <a:rPr lang="th-TH" sz="3600" b="1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กกต</a:t>
            </a:r>
            <a:r>
              <a:rPr lang="th-TH" sz="36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.สามารถดำเนินการได้อย่าง</a:t>
            </a:r>
            <a:br>
              <a:rPr lang="th-TH" sz="36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36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มี</a:t>
            </a:r>
            <a:r>
              <a:rPr lang="th-TH" sz="3600" b="1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ประสิทธิภาพ อันจะเป็นประโยชน์ต่อ</a:t>
            </a:r>
            <a:r>
              <a:rPr lang="th-TH" sz="36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สาธารณะ ฯลฯ </a:t>
            </a:r>
          </a:p>
          <a:p>
            <a:pPr algn="thaiDist">
              <a:spcBef>
                <a:spcPts val="0"/>
              </a:spcBef>
            </a:pPr>
            <a:endParaRPr lang="th-TH" sz="3600" b="1" spc="-100" dirty="0" smtClean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endParaRPr lang="en-US" sz="3600" b="1" spc="-100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9984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683568" y="476672"/>
            <a:ext cx="7905147" cy="864096"/>
          </a:xfrm>
          <a:prstGeom prst="round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800" b="1" dirty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การปฏิรูปการจัดการทุจริตเลือกตั้ง</a:t>
            </a:r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>
          <a:xfrm>
            <a:off x="243653" y="1484784"/>
            <a:ext cx="8784976" cy="5008661"/>
          </a:xfrm>
        </p:spPr>
        <p:txBody>
          <a:bodyPr>
            <a:noAutofit/>
          </a:bodyPr>
          <a:lstStyle/>
          <a:p>
            <a:pPr algn="thaiDist">
              <a:spcBef>
                <a:spcPts val="0"/>
              </a:spcBef>
            </a:pP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2. </a:t>
            </a:r>
            <a:r>
              <a:rPr lang="th-TH" sz="3600" b="1" spc="-100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กกต</a:t>
            </a: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 มี</a:t>
            </a:r>
            <a:r>
              <a:rPr lang="th-TH" sz="36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หน้าที่และ</a:t>
            </a: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อำนาจจัด</a:t>
            </a:r>
            <a:r>
              <a:rPr lang="th-TH" sz="36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หรือดำเนินการให้มีการเลือกตั้ง ส.ส. </a:t>
            </a: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ท้องถิ่น การเลือก </a:t>
            </a:r>
            <a:r>
              <a:rPr lang="th-TH" sz="3600" b="1" spc="-100" dirty="0" err="1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ส.ว</a:t>
            </a:r>
            <a:r>
              <a:rPr lang="th-TH" sz="36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และ</a:t>
            </a:r>
            <a:r>
              <a:rPr lang="th-TH" sz="36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ออกเสียงประชามติ และ</a:t>
            </a: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ควบคุมให้เป็นไป</a:t>
            </a:r>
            <a:b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โดย</a:t>
            </a:r>
            <a:r>
              <a:rPr lang="th-TH" sz="36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สุจริตเที่ยง</a:t>
            </a: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ธรรม หาก</a:t>
            </a:r>
            <a:r>
              <a:rPr lang="th-TH" sz="36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ไม่สุจริตฯ </a:t>
            </a: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สามารถสั่ง</a:t>
            </a:r>
            <a:r>
              <a:rPr lang="th-TH" sz="36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ระงับ ยับยั้ง แก้ไขเปลี่ยนแปลงหรือ</a:t>
            </a: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ยกเลิกการเลือกตั้งฯ </a:t>
            </a:r>
            <a:r>
              <a:rPr lang="th-TH" sz="36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และ</a:t>
            </a: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สั่งเลือกตั้งใหม่ฯ </a:t>
            </a:r>
            <a:r>
              <a:rPr lang="th-TH" sz="36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สั่งระงับการใช้สิทธิสมัคร</a:t>
            </a: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ฯ ไว้</a:t>
            </a:r>
            <a:r>
              <a:rPr lang="th-TH" sz="36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ชั่วคราวไม่เกิน 1 ปี (</a:t>
            </a:r>
            <a:r>
              <a:rPr lang="th-TH" sz="3600" b="1" spc="-100" dirty="0">
                <a:solidFill>
                  <a:schemeClr val="accent6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ใบส้ม</a:t>
            </a:r>
            <a:r>
              <a:rPr lang="th-TH" sz="36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ดูแลพรรคการเมืองให้เป็นไปตามกฎหมาย </a:t>
            </a:r>
          </a:p>
          <a:p>
            <a:pPr algn="thaiDist">
              <a:spcBef>
                <a:spcPts val="0"/>
              </a:spcBef>
            </a:pP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นอกจากนั้น </a:t>
            </a:r>
            <a:r>
              <a:rPr lang="th-TH" sz="3600" b="1" spc="-100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กกต</a:t>
            </a: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. แต่</a:t>
            </a:r>
            <a:r>
              <a:rPr lang="th-TH" sz="36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ละคนซึ่งพบเห็นการกระทำผิดมี</a:t>
            </a: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อำนาจ</a:t>
            </a:r>
            <a:b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สั่งได้เช่นกัน </a:t>
            </a:r>
            <a:r>
              <a:rPr lang="th-TH" sz="26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2600" b="1" spc="-100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รธน</a:t>
            </a:r>
            <a:r>
              <a:rPr lang="th-TH" sz="2600" b="1" spc="-1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 ม.224)</a:t>
            </a:r>
          </a:p>
          <a:p>
            <a:pPr algn="thaiDist">
              <a:spcBef>
                <a:spcPts val="0"/>
              </a:spcBef>
            </a:pPr>
            <a:endParaRPr lang="th-TH" sz="4000" b="1" spc="-100" dirty="0" smtClean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309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467544" y="487305"/>
            <a:ext cx="8125788" cy="1080120"/>
          </a:xfrm>
          <a:prstGeom prst="round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000" b="1" dirty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การปฏิรูปการจัดการทุจริตเลือกตั้ง</a:t>
            </a:r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>
          <a:xfrm>
            <a:off x="179512" y="1196752"/>
            <a:ext cx="8784976" cy="5544616"/>
          </a:xfrm>
        </p:spPr>
        <p:txBody>
          <a:bodyPr>
            <a:noAutofit/>
          </a:bodyPr>
          <a:lstStyle/>
          <a:p>
            <a:pPr algn="thaiDist">
              <a:spcBef>
                <a:spcPts val="0"/>
              </a:spcBef>
            </a:pPr>
            <a:r>
              <a:rPr lang="th-TH" sz="40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  </a:t>
            </a:r>
          </a:p>
          <a:p>
            <a:pPr algn="thaiDist">
              <a:spcBef>
                <a:spcPts val="0"/>
              </a:spcBef>
            </a:pPr>
            <a:endParaRPr lang="en-US" sz="4000" b="1" spc="-100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ชื่อเรื่องรอง 4"/>
          <p:cNvSpPr txBox="1">
            <a:spLocks/>
          </p:cNvSpPr>
          <p:nvPr/>
        </p:nvSpPr>
        <p:spPr>
          <a:xfrm>
            <a:off x="243653" y="1628800"/>
            <a:ext cx="8784976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thaiDist">
              <a:spcBef>
                <a:spcPts val="0"/>
              </a:spcBef>
            </a:pP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3. พนักงานสืบสวนไต่สวนเป็นเจ้าพนักงานฝ่ายปกครองตำรวจ</a:t>
            </a:r>
            <a:b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36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ชั้นผู้ใหญ่ และเป็นพนักงานสอบสวนตาม ป.วิ อาญา </a:t>
            </a:r>
            <a:r>
              <a:rPr lang="th-TH" sz="26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2600" b="1" spc="-100" dirty="0" err="1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พ.ร.ป</a:t>
            </a:r>
            <a:r>
              <a:rPr lang="th-TH" sz="26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2600" b="1" spc="-100" dirty="0" err="1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กกต</a:t>
            </a:r>
            <a:r>
              <a:rPr lang="th-TH" sz="26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 ม.42)</a:t>
            </a:r>
          </a:p>
          <a:p>
            <a:pPr lvl="0" algn="thaiDist">
              <a:spcBef>
                <a:spcPts val="0"/>
              </a:spcBef>
            </a:pPr>
            <a:r>
              <a:rPr lang="th-TH" sz="38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4. ให้รางวัลแก่ผู้ชี้เบาะแส </a:t>
            </a:r>
            <a:r>
              <a:rPr lang="th-TH" sz="26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2600" b="1" spc="-100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พ.ร.ป</a:t>
            </a:r>
            <a:r>
              <a:rPr lang="th-TH" sz="2600" b="1" spc="-1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2600" b="1" spc="-100" dirty="0" err="1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กกต</a:t>
            </a:r>
            <a:r>
              <a:rPr lang="th-TH" sz="26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2600" b="1" spc="-1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ม.</a:t>
            </a:r>
            <a:r>
              <a:rPr lang="th-TH" sz="26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47)</a:t>
            </a:r>
            <a:endParaRPr lang="th-TH" sz="2600" b="1" spc="-100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pPr lvl="0" algn="thaiDist">
              <a:spcBef>
                <a:spcPts val="0"/>
              </a:spcBef>
            </a:pPr>
            <a:r>
              <a:rPr lang="th-TH" sz="38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5. การคุ้มครองพยาน </a:t>
            </a:r>
            <a:r>
              <a:rPr lang="th-TH" sz="2600" b="1" spc="-1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2600" b="1" spc="-100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พ.ร.ป</a:t>
            </a:r>
            <a:r>
              <a:rPr lang="th-TH" sz="2600" b="1" spc="-1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2600" b="1" spc="-100" dirty="0" err="1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กกต</a:t>
            </a:r>
            <a:r>
              <a:rPr lang="th-TH" sz="26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2600" b="1" spc="-1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ม.</a:t>
            </a:r>
            <a:r>
              <a:rPr lang="th-TH" sz="26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45)</a:t>
            </a:r>
          </a:p>
          <a:p>
            <a:pPr algn="thaiDist">
              <a:spcBef>
                <a:spcPts val="0"/>
              </a:spcBef>
            </a:pPr>
            <a:r>
              <a:rPr lang="th-TH" sz="38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6. การกันไว้เป็นพยาน </a:t>
            </a:r>
            <a:r>
              <a:rPr lang="th-TH" sz="2600" b="1" spc="-1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2600" b="1" spc="-100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พ.ร.ป</a:t>
            </a:r>
            <a:r>
              <a:rPr lang="th-TH" sz="2600" b="1" spc="-1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2600" b="1" spc="-100" dirty="0" err="1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กกต</a:t>
            </a:r>
            <a:r>
              <a:rPr lang="th-TH" sz="26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2600" b="1" spc="-1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ม.</a:t>
            </a:r>
            <a:r>
              <a:rPr lang="th-TH" sz="26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46)</a:t>
            </a:r>
          </a:p>
          <a:p>
            <a:pPr lvl="0" algn="thaiDist">
              <a:spcBef>
                <a:spcPts val="0"/>
              </a:spcBef>
            </a:pPr>
            <a:r>
              <a:rPr lang="th-TH" sz="38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7. ศาลฎีกาเพิกถอนสิทธิฯ ผู้สมัครหรือ ส.ส. และเป็นเหตุให้มีการเลือกตั้งใหม่ให้ศาลฎีกาสั่งให้ผู้นั้นรับผิดชดใช้ค่าใช้จ่ายการเลือกตั้งฯ </a:t>
            </a:r>
            <a:r>
              <a:rPr lang="th-TH" sz="2600" b="1" spc="-1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2600" b="1" spc="-100" dirty="0" err="1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พ.ร.ป</a:t>
            </a:r>
            <a:r>
              <a:rPr lang="th-TH" sz="2600" b="1" spc="-100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 ส.ส. ม.139)</a:t>
            </a:r>
            <a:endParaRPr lang="th-TH" sz="2600" b="1" spc="-100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endParaRPr lang="th-TH" sz="2600" b="1" spc="-100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pPr lvl="0" algn="thaiDist">
              <a:spcBef>
                <a:spcPts val="0"/>
              </a:spcBef>
            </a:pPr>
            <a:endParaRPr lang="th-TH" sz="2600" b="1" spc="-100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endParaRPr lang="th-TH" sz="4000" b="1" spc="-100" dirty="0" smtClean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3771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251520" y="2253141"/>
            <a:ext cx="1440160" cy="108012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ใบส้ม</a:t>
            </a:r>
            <a:endParaRPr lang="th-TH" dirty="0"/>
          </a:p>
        </p:txBody>
      </p:sp>
      <p:sp>
        <p:nvSpPr>
          <p:cNvPr id="7" name="สี่เหลี่ยมผืนผ้ามุมมน 6"/>
          <p:cNvSpPr/>
          <p:nvPr/>
        </p:nvSpPr>
        <p:spPr>
          <a:xfrm>
            <a:off x="1907704" y="2269976"/>
            <a:ext cx="1440160" cy="108012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ใบเหลือง</a:t>
            </a:r>
            <a:endParaRPr lang="th-TH" dirty="0"/>
          </a:p>
        </p:txBody>
      </p:sp>
      <p:sp>
        <p:nvSpPr>
          <p:cNvPr id="8" name="สี่เหลี่ยมผืนผ้ามุมมน 7"/>
          <p:cNvSpPr/>
          <p:nvPr/>
        </p:nvSpPr>
        <p:spPr>
          <a:xfrm>
            <a:off x="3923928" y="2269976"/>
            <a:ext cx="1440160" cy="1080120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ใบแดง</a:t>
            </a:r>
            <a:endParaRPr lang="th-TH" dirty="0"/>
          </a:p>
        </p:txBody>
      </p:sp>
      <p:sp>
        <p:nvSpPr>
          <p:cNvPr id="9" name="สี่เหลี่ยมผืนผ้ามุมมน 8"/>
          <p:cNvSpPr/>
          <p:nvPr/>
        </p:nvSpPr>
        <p:spPr>
          <a:xfrm>
            <a:off x="5796136" y="2276872"/>
            <a:ext cx="1440160" cy="1080120"/>
          </a:xfrm>
          <a:prstGeom prst="roundRect">
            <a:avLst/>
          </a:prstGeom>
          <a:solidFill>
            <a:schemeClr val="tx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ใบดำ</a:t>
            </a:r>
            <a:endParaRPr lang="th-TH" dirty="0"/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7596336" y="2276872"/>
            <a:ext cx="1440160" cy="108012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ใบเหลือง</a:t>
            </a:r>
            <a:endParaRPr lang="th-TH" dirty="0"/>
          </a:p>
        </p:txBody>
      </p:sp>
      <p:sp>
        <p:nvSpPr>
          <p:cNvPr id="12" name="แผนผังลำดับงาน: สิ้นสุด 11"/>
          <p:cNvSpPr/>
          <p:nvPr/>
        </p:nvSpPr>
        <p:spPr>
          <a:xfrm>
            <a:off x="269909" y="260648"/>
            <a:ext cx="3312368" cy="720080"/>
          </a:xfrm>
          <a:prstGeom prst="flowChartTerminator">
            <a:avLst/>
          </a:prstGeom>
          <a:solidFill>
            <a:srgbClr val="00206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ก่อนประกาศผล</a:t>
            </a:r>
            <a:endParaRPr lang="th-TH" dirty="0"/>
          </a:p>
        </p:txBody>
      </p:sp>
      <p:sp>
        <p:nvSpPr>
          <p:cNvPr id="13" name="แผนผังลำดับงาน: สิ้นสุด 12"/>
          <p:cNvSpPr/>
          <p:nvPr/>
        </p:nvSpPr>
        <p:spPr>
          <a:xfrm>
            <a:off x="4860032" y="260648"/>
            <a:ext cx="3312368" cy="720080"/>
          </a:xfrm>
          <a:prstGeom prst="flowChartTerminator">
            <a:avLst/>
          </a:prstGeom>
          <a:solidFill>
            <a:srgbClr val="00B05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/>
              <a:t>หลังประกาศผล</a:t>
            </a:r>
            <a:endParaRPr lang="th-TH" b="1" dirty="0"/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929510" y="1219805"/>
            <a:ext cx="194421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err="1" smtClean="0"/>
              <a:t>กกต</a:t>
            </a:r>
            <a:r>
              <a:rPr lang="th-TH" dirty="0" smtClean="0"/>
              <a:t>.สั่ง</a:t>
            </a:r>
            <a:endParaRPr lang="th-TH" dirty="0"/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5580112" y="1179374"/>
            <a:ext cx="194421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ศาลฎีกาสั่ง</a:t>
            </a:r>
            <a:endParaRPr lang="th-TH" dirty="0"/>
          </a:p>
        </p:txBody>
      </p:sp>
      <p:cxnSp>
        <p:nvCxnSpPr>
          <p:cNvPr id="28" name="ตัวเชื่อมต่อตรง 27"/>
          <p:cNvCxnSpPr>
            <a:stCxn id="14" idx="2"/>
          </p:cNvCxnSpPr>
          <p:nvPr/>
        </p:nvCxnSpPr>
        <p:spPr>
          <a:xfrm>
            <a:off x="1901618" y="1795869"/>
            <a:ext cx="0" cy="1929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ตัวเชื่อมต่อตรง 29"/>
          <p:cNvCxnSpPr/>
          <p:nvPr/>
        </p:nvCxnSpPr>
        <p:spPr>
          <a:xfrm>
            <a:off x="971600" y="1988840"/>
            <a:ext cx="19021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ลูกศรเชื่อมต่อแบบตรง 31"/>
          <p:cNvCxnSpPr/>
          <p:nvPr/>
        </p:nvCxnSpPr>
        <p:spPr>
          <a:xfrm>
            <a:off x="2873726" y="1988840"/>
            <a:ext cx="0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ลูกศรเชื่อมต่อแบบตรง 33"/>
          <p:cNvCxnSpPr>
            <a:endCxn id="4" idx="0"/>
          </p:cNvCxnSpPr>
          <p:nvPr/>
        </p:nvCxnSpPr>
        <p:spPr>
          <a:xfrm>
            <a:off x="971600" y="1988840"/>
            <a:ext cx="0" cy="2643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ตัวเชื่อมต่อตรง 37"/>
          <p:cNvCxnSpPr/>
          <p:nvPr/>
        </p:nvCxnSpPr>
        <p:spPr>
          <a:xfrm>
            <a:off x="6516216" y="1755438"/>
            <a:ext cx="0" cy="2334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ตัวเชื่อมต่อตรง 39"/>
          <p:cNvCxnSpPr/>
          <p:nvPr/>
        </p:nvCxnSpPr>
        <p:spPr>
          <a:xfrm>
            <a:off x="4644008" y="1988840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ลูกศรเชื่อมต่อแบบตรง 41"/>
          <p:cNvCxnSpPr/>
          <p:nvPr/>
        </p:nvCxnSpPr>
        <p:spPr>
          <a:xfrm>
            <a:off x="4644008" y="1988840"/>
            <a:ext cx="0" cy="2643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ลูกศรเชื่อมต่อแบบตรง 43"/>
          <p:cNvCxnSpPr/>
          <p:nvPr/>
        </p:nvCxnSpPr>
        <p:spPr>
          <a:xfrm>
            <a:off x="6516216" y="1988840"/>
            <a:ext cx="0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ลูกศรเชื่อมต่อแบบตรง 45"/>
          <p:cNvCxnSpPr/>
          <p:nvPr/>
        </p:nvCxnSpPr>
        <p:spPr>
          <a:xfrm>
            <a:off x="8388424" y="1988839"/>
            <a:ext cx="0" cy="2811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กล่องข้อความ 46"/>
          <p:cNvSpPr txBox="1"/>
          <p:nvPr/>
        </p:nvSpPr>
        <p:spPr>
          <a:xfrm>
            <a:off x="35496" y="3503306"/>
            <a:ext cx="1767653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lvl="1"/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สั่ง</a:t>
            </a:r>
            <a:r>
              <a:rPr lang="th-TH" sz="2000" b="1" dirty="0">
                <a:solidFill>
                  <a:schemeClr val="accent6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ระงับสิทธิการสมัครรับเลือกตั้งของผู้สมัครเป็นการชั่วคราวไม่เกิน 1 </a:t>
            </a:r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ปี </a:t>
            </a:r>
            <a:r>
              <a:rPr lang="th-TH" sz="2000" b="1" dirty="0">
                <a:solidFill>
                  <a:schemeClr val="accent6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สั่งเลือกตั้งใหม่ โดยพรรคของผู้สมัครที่</a:t>
            </a:r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ถูก</a:t>
            </a:r>
            <a:r>
              <a:rPr lang="th-TH" sz="2000" b="1" dirty="0" smtClean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ใบ</a:t>
            </a:r>
            <a:r>
              <a:rPr lang="th-TH" sz="2000" b="1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ส้ม</a:t>
            </a:r>
            <a:r>
              <a:rPr lang="th-TH" sz="2000" b="1" dirty="0">
                <a:solidFill>
                  <a:schemeClr val="accent6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จะไม่สามารถส่งคนลงเลือกตั้งได้ใหม่ </a:t>
            </a:r>
          </a:p>
        </p:txBody>
      </p:sp>
      <p:sp>
        <p:nvSpPr>
          <p:cNvPr id="48" name="กล่องข้อความ 47"/>
          <p:cNvSpPr txBox="1"/>
          <p:nvPr/>
        </p:nvSpPr>
        <p:spPr>
          <a:xfrm>
            <a:off x="2012259" y="3503305"/>
            <a:ext cx="1767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th-TH" sz="2000" b="1" dirty="0" smtClean="0">
                <a:solidFill>
                  <a:schemeClr val="accent4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สั่งเลือกตั้งใหม่ </a:t>
            </a:r>
          </a:p>
          <a:p>
            <a:pPr marL="0" lvl="1"/>
            <a:r>
              <a:rPr lang="th-TH" sz="2000" b="1" dirty="0" smtClean="0">
                <a:solidFill>
                  <a:schemeClr val="accent4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ผู้สมัครชุดเดิม</a:t>
            </a:r>
            <a:endParaRPr lang="th-TH" sz="2000" b="1" dirty="0">
              <a:solidFill>
                <a:schemeClr val="accent4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9" name="กล่องข้อความ 48"/>
          <p:cNvSpPr txBox="1"/>
          <p:nvPr/>
        </p:nvSpPr>
        <p:spPr>
          <a:xfrm>
            <a:off x="3891406" y="3503305"/>
            <a:ext cx="17676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th-TH" sz="2000" b="1" dirty="0" smtClean="0">
                <a:solidFill>
                  <a:srgbClr val="8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เพิกถอนสิทธิเลือกตั้งของผู้นั้นเป็นเวลา </a:t>
            </a:r>
            <a:br>
              <a:rPr lang="th-TH" sz="2000" b="1" dirty="0" smtClean="0">
                <a:solidFill>
                  <a:srgbClr val="8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000" b="1" dirty="0" smtClean="0">
                <a:solidFill>
                  <a:srgbClr val="8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10 ปี</a:t>
            </a:r>
            <a:endParaRPr lang="th-TH" sz="2000" b="1" dirty="0">
              <a:solidFill>
                <a:srgbClr val="8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0" name="กล่องข้อความ 49"/>
          <p:cNvSpPr txBox="1"/>
          <p:nvPr/>
        </p:nvSpPr>
        <p:spPr>
          <a:xfrm>
            <a:off x="5796136" y="3479639"/>
            <a:ext cx="17676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ไม่สามารถสมัครหรือเข้าดำรงตำแหน่งทางการเมืองได้อีกตลอดชีวิต</a:t>
            </a:r>
            <a:endParaRPr lang="th-TH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1" name="กล่องข้อความ 50"/>
          <p:cNvSpPr txBox="1"/>
          <p:nvPr/>
        </p:nvSpPr>
        <p:spPr>
          <a:xfrm>
            <a:off x="7740352" y="3503305"/>
            <a:ext cx="1440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th-TH" sz="2000" b="1" dirty="0" smtClean="0">
                <a:solidFill>
                  <a:schemeClr val="accent4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สั่งเลือกตั้งใหม่ </a:t>
            </a:r>
          </a:p>
          <a:p>
            <a:pPr marL="0" lvl="1"/>
            <a:r>
              <a:rPr lang="th-TH" sz="2000" b="1" dirty="0" smtClean="0">
                <a:solidFill>
                  <a:schemeClr val="accent4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ผู้สมัครชุดเดิม</a:t>
            </a:r>
            <a:endParaRPr lang="th-TH" sz="2000" b="1" dirty="0">
              <a:solidFill>
                <a:schemeClr val="accent4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8737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ม้วนกระดาษแนวนอน 2"/>
          <p:cNvSpPr/>
          <p:nvPr/>
        </p:nvSpPr>
        <p:spPr>
          <a:xfrm>
            <a:off x="179512" y="44624"/>
            <a:ext cx="8424936" cy="1398190"/>
          </a:xfrm>
          <a:prstGeom prst="horizontalScroll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500" b="1" dirty="0" smtClean="0">
                <a:solidFill>
                  <a:srgbClr val="0000FF"/>
                </a:solidFill>
                <a:latin typeface="Angsana New" pitchFamily="18" charset="-34"/>
                <a:cs typeface="Angsana New" pitchFamily="18" charset="-34"/>
              </a:rPr>
              <a:t>การเมืองเข้มแข็ง ประชาธิปไตยเข้มแข็ง</a:t>
            </a:r>
            <a:endParaRPr lang="th-TH" sz="5500" b="1" dirty="0">
              <a:solidFill>
                <a:srgbClr val="0000FF"/>
              </a:solidFill>
              <a:latin typeface="Angsana New" pitchFamily="18" charset="-34"/>
              <a:cs typeface="Angsana New" pitchFamily="18" charset="-34"/>
            </a:endParaRPr>
          </a:p>
        </p:txBody>
      </p:sp>
      <p:graphicFrame>
        <p:nvGraphicFramePr>
          <p:cNvPr id="5" name="ไดอะแกรม 4"/>
          <p:cNvGraphicFramePr/>
          <p:nvPr>
            <p:extLst>
              <p:ext uri="{D42A27DB-BD31-4B8C-83A1-F6EECF244321}">
                <p14:modId xmlns:p14="http://schemas.microsoft.com/office/powerpoint/2010/main" val="2475777014"/>
              </p:ext>
            </p:extLst>
          </p:nvPr>
        </p:nvGraphicFramePr>
        <p:xfrm>
          <a:off x="194048" y="1442814"/>
          <a:ext cx="848240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707904" y="1412776"/>
            <a:ext cx="48965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th-TH" sz="2000" dirty="0" smtClean="0">
                <a:solidFill>
                  <a:srgbClr val="1903BD"/>
                </a:solidFill>
                <a:latin typeface="Angsana New" pitchFamily="18" charset="-34"/>
                <a:cs typeface="Angsana New" pitchFamily="18" charset="-34"/>
              </a:rPr>
              <a:t>การใช้บัตรเลือกตั้งใบเดียว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th-TH" sz="2000" dirty="0" smtClean="0">
                <a:solidFill>
                  <a:srgbClr val="1903BD"/>
                </a:solidFill>
                <a:latin typeface="Angsana New" pitchFamily="18" charset="-34"/>
                <a:cs typeface="Angsana New" pitchFamily="18" charset="-34"/>
              </a:rPr>
              <a:t>การกำหนดเวลาการลงคะแนน และอาจให้ใช้เครื่องลงคะแนน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th-TH" sz="2000" dirty="0" smtClean="0">
                <a:solidFill>
                  <a:srgbClr val="1903BD"/>
                </a:solidFill>
                <a:latin typeface="Angsana New" pitchFamily="18" charset="-34"/>
                <a:cs typeface="Angsana New" pitchFamily="18" charset="-34"/>
              </a:rPr>
              <a:t>การกำหนดให้มีความเท่าเทียมกันในการหาเสียง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th-TH" sz="2000" dirty="0" smtClean="0">
                <a:solidFill>
                  <a:srgbClr val="1903BD"/>
                </a:solidFill>
                <a:latin typeface="Angsana New" pitchFamily="18" charset="-34"/>
                <a:cs typeface="Angsana New" pitchFamily="18" charset="-34"/>
              </a:rPr>
              <a:t>การกำหนดให้มีผู้ตรวจการเลือกตั้ง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th-TH" sz="2000" dirty="0" smtClean="0">
                <a:solidFill>
                  <a:srgbClr val="1903BD"/>
                </a:solidFill>
                <a:latin typeface="Angsana New" pitchFamily="18" charset="-34"/>
                <a:cs typeface="Angsana New" pitchFamily="18" charset="-34"/>
              </a:rPr>
              <a:t>ให้อำนาจ </a:t>
            </a:r>
            <a:r>
              <a:rPr lang="th-TH" sz="2000" dirty="0" err="1" smtClean="0">
                <a:solidFill>
                  <a:srgbClr val="1903BD"/>
                </a:solidFill>
                <a:latin typeface="Angsana New" pitchFamily="18" charset="-34"/>
                <a:cs typeface="Angsana New" pitchFamily="18" charset="-34"/>
              </a:rPr>
              <a:t>กกต</a:t>
            </a:r>
            <a:r>
              <a:rPr lang="th-TH" sz="2000" dirty="0" smtClean="0">
                <a:solidFill>
                  <a:srgbClr val="1903BD"/>
                </a:solidFill>
                <a:latin typeface="Angsana New" pitchFamily="18" charset="-34"/>
                <a:cs typeface="Angsana New" pitchFamily="18" charset="-34"/>
              </a:rPr>
              <a:t>. เป็นพนักงานฝ่ายปกครอง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th-TH" sz="2000" dirty="0" smtClean="0">
                <a:solidFill>
                  <a:srgbClr val="1903BD"/>
                </a:solidFill>
                <a:latin typeface="Angsana New" pitchFamily="18" charset="-34"/>
                <a:cs typeface="Angsana New" pitchFamily="18" charset="-34"/>
              </a:rPr>
              <a:t>การให้ใบเหลือง ใบแดง ใบส้ม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26954" y="3429000"/>
            <a:ext cx="4896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000" dirty="0" smtClean="0">
                <a:solidFill>
                  <a:srgbClr val="00CC00"/>
                </a:solidFill>
                <a:latin typeface="Angsana New" pitchFamily="18" charset="-34"/>
                <a:cs typeface="Angsana New" pitchFamily="18" charset="-34"/>
              </a:rPr>
              <a:t>การให้ประชาชนเป็นเจ้าของพรรคการเมือง คือ มีส่วนร่วม</a:t>
            </a:r>
            <a:br>
              <a:rPr lang="th-TH" sz="2000" dirty="0" smtClean="0">
                <a:solidFill>
                  <a:srgbClr val="00CC00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th-TH" sz="2000" dirty="0" smtClean="0">
                <a:solidFill>
                  <a:srgbClr val="00CC00"/>
                </a:solidFill>
                <a:latin typeface="Angsana New" pitchFamily="18" charset="-34"/>
                <a:cs typeface="Angsana New" pitchFamily="18" charset="-34"/>
              </a:rPr>
              <a:t>ในการจัดตั้งและดำเนินกิจกรรมทางการเมือง เช่น การกำหนดให้มีการจ่ายทุนประเดิม ชำระค่าสมาชิกพรรค การแต่งตั้งสาขาพรรค </a:t>
            </a:r>
            <a:br>
              <a:rPr lang="th-TH" sz="2000" dirty="0" smtClean="0">
                <a:solidFill>
                  <a:srgbClr val="00CC00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th-TH" sz="2000" dirty="0" smtClean="0">
                <a:solidFill>
                  <a:srgbClr val="00CC00"/>
                </a:solidFill>
                <a:latin typeface="Angsana New" pitchFamily="18" charset="-34"/>
                <a:cs typeface="Angsana New" pitchFamily="18" charset="-34"/>
              </a:rPr>
              <a:t>การสรรหาผู้สมัครรับเลือกตั้ง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79912" y="4941168"/>
            <a:ext cx="48965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solidFill>
                  <a:srgbClr val="663300"/>
                </a:solidFill>
                <a:latin typeface="Angsana New" pitchFamily="18" charset="-34"/>
                <a:cs typeface="Angsana New" pitchFamily="18" charset="-34"/>
              </a:rPr>
              <a:t>ส่งเสริม สนับสนุน ให้หน่วยงานของรัฐ สถาบันการศึกษา และองค์กรเอกชน ในการสร้างความรู้ความเข้าใจที่ถูกต้องให้แก่ประชาชนเกี่ยวกับการปกครองระบอบประชาธิปไตย การมีส่วนร่วมทางการเมืองของประชาชน หรือให้ประชาชนมีส่วนร่วมในการตรวจสอบการเลือกตั้ง และความรู้ที่ถูกต้องเกี่ยวกับรัฐธรรมนูญ</a:t>
            </a:r>
            <a:endParaRPr lang="th-TH" sz="2000" dirty="0" smtClean="0">
              <a:solidFill>
                <a:srgbClr val="66330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" name="ลูกศรขวา 5"/>
          <p:cNvSpPr/>
          <p:nvPr/>
        </p:nvSpPr>
        <p:spPr>
          <a:xfrm>
            <a:off x="2938314" y="5612760"/>
            <a:ext cx="576064" cy="288032"/>
          </a:xfrm>
          <a:prstGeom prst="rightArrow">
            <a:avLst/>
          </a:prstGeom>
          <a:solidFill>
            <a:srgbClr val="66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ลูกศรขวา 12"/>
          <p:cNvSpPr/>
          <p:nvPr/>
        </p:nvSpPr>
        <p:spPr>
          <a:xfrm>
            <a:off x="3140224" y="2390656"/>
            <a:ext cx="576064" cy="288032"/>
          </a:xfrm>
          <a:prstGeom prst="right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ลูกศรขวา 13"/>
          <p:cNvSpPr/>
          <p:nvPr/>
        </p:nvSpPr>
        <p:spPr>
          <a:xfrm>
            <a:off x="3226346" y="3926393"/>
            <a:ext cx="576064" cy="288032"/>
          </a:xfrm>
          <a:prstGeom prst="rightArrow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77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ัวแทนเนื้อหา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79425682"/>
              </p:ext>
            </p:extLst>
          </p:nvPr>
        </p:nvGraphicFramePr>
        <p:xfrm>
          <a:off x="416744" y="404664"/>
          <a:ext cx="8352928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90578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 dirty="0"/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620688"/>
            <a:ext cx="9048750" cy="5086350"/>
          </a:xfrm>
          <a:prstGeom prst="rect">
            <a:avLst/>
          </a:prstGeom>
        </p:spPr>
      </p:pic>
      <p:sp>
        <p:nvSpPr>
          <p:cNvPr id="3" name="สี่เหลี่ยมผืนผ้า 2"/>
          <p:cNvSpPr/>
          <p:nvPr/>
        </p:nvSpPr>
        <p:spPr>
          <a:xfrm>
            <a:off x="6588224" y="5661248"/>
            <a:ext cx="23871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0" cap="none" spc="0" dirty="0" smtClean="0">
                <a:ln w="0">
                  <a:solidFill>
                    <a:srgbClr val="1903BD"/>
                  </a:solidFill>
                </a:ln>
                <a:solidFill>
                  <a:srgbClr val="0070C0"/>
                </a:solidFill>
                <a:effectLst/>
              </a:rPr>
              <a:t>ขอบคุณครับ</a:t>
            </a:r>
            <a:endParaRPr lang="th-TH" sz="5400" b="0" cap="none" spc="0" dirty="0">
              <a:ln w="0">
                <a:solidFill>
                  <a:srgbClr val="1903BD"/>
                </a:solidFill>
              </a:ln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0141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539552" y="349186"/>
            <a:ext cx="8064896" cy="1008112"/>
          </a:xfrm>
          <a:prstGeom prst="roundRect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500" b="1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สภาพปัญหา</a:t>
            </a:r>
            <a:endParaRPr lang="th-TH" sz="55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4294967295"/>
          </p:nvPr>
        </p:nvSpPr>
        <p:spPr>
          <a:xfrm>
            <a:off x="395536" y="1484784"/>
            <a:ext cx="8496944" cy="484942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th-TH" sz="3600" b="1" spc="-5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พรรคการเมืองบางพรรคตั้งขึ้นโดยผู้มีอำนาจบริหารหรืออำนาจ</a:t>
            </a:r>
            <a:br>
              <a:rPr lang="th-TH" sz="3600" b="1" spc="-5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3600" b="1" spc="-5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ทางการเงิน</a:t>
            </a:r>
          </a:p>
          <a:p>
            <a:r>
              <a:rPr lang="th-TH" sz="36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พรรคการเมือง</a:t>
            </a:r>
            <a:r>
              <a:rPr lang="th-TH" sz="3600" b="1" spc="-5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บางพรรค</a:t>
            </a:r>
            <a:r>
              <a:rPr lang="th-TH" sz="36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ถูกครอบงำโดยนายทุน</a:t>
            </a:r>
          </a:p>
          <a:p>
            <a:r>
              <a:rPr lang="th-TH" sz="36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พรรคการเมืองใช้วิธีซื้อเสียง และซื้อตัวผู้สมัคร</a:t>
            </a:r>
          </a:p>
          <a:p>
            <a:r>
              <a:rPr lang="th-TH" sz="36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พรรคการเมือง</a:t>
            </a:r>
            <a:r>
              <a:rPr lang="th-TH" sz="3600" b="1" spc="-5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บางพรรค</a:t>
            </a:r>
            <a:r>
              <a:rPr lang="th-TH" sz="36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ขาดวินัย</a:t>
            </a:r>
          </a:p>
          <a:p>
            <a:r>
              <a:rPr lang="th-TH" sz="36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ประชาชนขาดความศรัทธา และความเชื่อมั่นในพรรคการเมืองส่งผลให้พรรคการเมืองยังไม่เป็นสถาบันทางการเมืองที่เข้มแข็ง</a:t>
            </a:r>
            <a:endParaRPr lang="en-US" sz="3600" b="1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5269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365104"/>
            <a:ext cx="1944216" cy="1944216"/>
          </a:xfrm>
          <a:prstGeom prst="rect">
            <a:avLst/>
          </a:prstGeom>
        </p:spPr>
      </p:pic>
      <p:sp>
        <p:nvSpPr>
          <p:cNvPr id="4" name="สี่เหลี่ยมผืนผ้ามุมมน 3"/>
          <p:cNvSpPr/>
          <p:nvPr/>
        </p:nvSpPr>
        <p:spPr>
          <a:xfrm>
            <a:off x="899592" y="134478"/>
            <a:ext cx="7272808" cy="1237822"/>
          </a:xfrm>
          <a:prstGeom prst="roundRect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 smtClean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ความเป็นสถาบันทางการเมือง </a:t>
            </a:r>
          </a:p>
          <a:p>
            <a:pPr algn="ctr"/>
            <a:r>
              <a:rPr lang="th-TH" sz="4000" b="1" dirty="0" smtClean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(</a:t>
            </a:r>
            <a:r>
              <a:rPr lang="en-US" sz="4000" b="1" dirty="0" smtClean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Political institution</a:t>
            </a:r>
            <a:r>
              <a:rPr lang="th-TH" sz="4000" b="1" dirty="0" smtClean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)</a:t>
            </a:r>
            <a:endParaRPr lang="th-TH" sz="4000" b="1" dirty="0">
              <a:solidFill>
                <a:prstClr val="white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>
          <a:xfrm>
            <a:off x="175621" y="1356534"/>
            <a:ext cx="8784976" cy="4714908"/>
          </a:xfrm>
        </p:spPr>
        <p:txBody>
          <a:bodyPr>
            <a:noAutofit/>
          </a:bodyPr>
          <a:lstStyle/>
          <a:p>
            <a:pPr algn="thaiDist">
              <a:spcBef>
                <a:spcPts val="1800"/>
              </a:spcBef>
            </a:pPr>
            <a:r>
              <a:rPr lang="en-US" sz="2800" b="1" spc="-100" dirty="0" smtClean="0">
                <a:solidFill>
                  <a:srgbClr val="800000"/>
                </a:solidFill>
                <a:latin typeface="TH SarabunPSK" pitchFamily="34" charset="-34"/>
                <a:cs typeface="TH SarabunPSK" pitchFamily="34" charset="-34"/>
              </a:rPr>
              <a:t>Samuel Philippe Huntington </a:t>
            </a:r>
            <a:r>
              <a:rPr lang="th-TH" sz="28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นำเสนอเงื่อนไขของสภาวะความเป็นสถาบันทางการเมืองว่าประกอบไปด้วย</a:t>
            </a:r>
          </a:p>
          <a:p>
            <a:pPr marL="457200" indent="-457200" algn="thaiDist">
              <a:spcBef>
                <a:spcPts val="0"/>
              </a:spcBef>
              <a:buFont typeface="Arial" pitchFamily="34" charset="0"/>
              <a:buChar char="•"/>
            </a:pPr>
            <a:r>
              <a:rPr lang="th-TH" sz="2800" b="1" spc="-100" dirty="0" smtClean="0">
                <a:solidFill>
                  <a:srgbClr val="0D0579"/>
                </a:solidFill>
                <a:latin typeface="TH SarabunPSK" pitchFamily="34" charset="-34"/>
                <a:cs typeface="TH SarabunPSK" pitchFamily="34" charset="-34"/>
              </a:rPr>
              <a:t>ความสามารถในการปรับตัว (</a:t>
            </a:r>
            <a:r>
              <a:rPr lang="en-US" sz="2800" b="1" spc="-100" dirty="0" smtClean="0">
                <a:solidFill>
                  <a:srgbClr val="0D0579"/>
                </a:solidFill>
                <a:latin typeface="TH SarabunPSK" pitchFamily="34" charset="-34"/>
                <a:cs typeface="TH SarabunPSK" pitchFamily="34" charset="-34"/>
              </a:rPr>
              <a:t>Adaptability</a:t>
            </a:r>
            <a:r>
              <a:rPr lang="th-TH" sz="2800" b="1" spc="-100" dirty="0" smtClean="0">
                <a:solidFill>
                  <a:srgbClr val="0D0579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r>
              <a:rPr lang="th-TH" sz="2800" b="1" spc="-100" dirty="0">
                <a:solidFill>
                  <a:srgbClr val="0D0579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8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ดูจากความยืนยาวในการทำหน้าที่ของกฎเกณฑ์ และคนในองค์กร แม้สภาพแวดล้อมจะเปลี่ยนแต่กฎเกณฑ์และองค์กรก็ยังคงอยู่ โดยมีการปรับตัวไปตามสภาพแวดล้อม</a:t>
            </a:r>
          </a:p>
          <a:p>
            <a:pPr marL="457200" indent="-457200" algn="thaiDist">
              <a:spcBef>
                <a:spcPts val="0"/>
              </a:spcBef>
              <a:buFont typeface="Arial" pitchFamily="34" charset="0"/>
              <a:buChar char="•"/>
            </a:pPr>
            <a:r>
              <a:rPr lang="th-TH" sz="2800" b="1" spc="-100" dirty="0" smtClean="0">
                <a:solidFill>
                  <a:srgbClr val="0D0579"/>
                </a:solidFill>
                <a:latin typeface="TH SarabunPSK" pitchFamily="34" charset="-34"/>
                <a:cs typeface="TH SarabunPSK" pitchFamily="34" charset="-34"/>
              </a:rPr>
              <a:t>ความสลับซับซ้อน (</a:t>
            </a:r>
            <a:r>
              <a:rPr lang="en-US" sz="2800" b="1" spc="-100" dirty="0" smtClean="0">
                <a:solidFill>
                  <a:srgbClr val="0D0579"/>
                </a:solidFill>
                <a:latin typeface="TH SarabunPSK" pitchFamily="34" charset="-34"/>
                <a:cs typeface="TH SarabunPSK" pitchFamily="34" charset="-34"/>
              </a:rPr>
              <a:t>Complexity</a:t>
            </a:r>
            <a:r>
              <a:rPr lang="th-TH" sz="2800" b="1" spc="-100" dirty="0" smtClean="0">
                <a:solidFill>
                  <a:srgbClr val="0D0579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r>
              <a:rPr lang="en-US" sz="2800" b="1" spc="-100" dirty="0" smtClean="0">
                <a:solidFill>
                  <a:srgbClr val="0D0579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8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ดูจากความหลากหลายและการทำหน้าที่ประสานงานของกฎเกณฑ์และองค์กร</a:t>
            </a:r>
          </a:p>
          <a:p>
            <a:pPr marL="457200" indent="-457200" algn="thaiDist">
              <a:spcBef>
                <a:spcPts val="0"/>
              </a:spcBef>
              <a:buFont typeface="Arial" pitchFamily="34" charset="0"/>
              <a:buChar char="•"/>
            </a:pPr>
            <a:r>
              <a:rPr lang="th-TH" sz="2800" b="1" spc="-100" dirty="0" smtClean="0">
                <a:solidFill>
                  <a:srgbClr val="0D0579"/>
                </a:solidFill>
                <a:latin typeface="TH SarabunPSK" pitchFamily="34" charset="-34"/>
                <a:cs typeface="TH SarabunPSK" pitchFamily="34" charset="-34"/>
              </a:rPr>
              <a:t>ความเป็นอิสระ (</a:t>
            </a:r>
            <a:r>
              <a:rPr lang="en-US" sz="2800" b="1" spc="-100" dirty="0" smtClean="0">
                <a:solidFill>
                  <a:srgbClr val="0D0579"/>
                </a:solidFill>
                <a:latin typeface="TH SarabunPSK" pitchFamily="34" charset="-34"/>
                <a:cs typeface="TH SarabunPSK" pitchFamily="34" charset="-34"/>
              </a:rPr>
              <a:t>Autonomous</a:t>
            </a:r>
            <a:r>
              <a:rPr lang="th-TH" sz="2800" b="1" spc="-100" dirty="0" smtClean="0">
                <a:solidFill>
                  <a:srgbClr val="0D0579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r>
              <a:rPr lang="en-US" sz="2800" b="1" spc="-100" dirty="0" smtClean="0">
                <a:solidFill>
                  <a:srgbClr val="0D0579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8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ดูจากความสามารถในการทำหน้าที่โดยไม่ถูกครอบงำจากองค์กรอื่น</a:t>
            </a:r>
          </a:p>
          <a:p>
            <a:pPr marL="457200" indent="-457200" algn="thaiDist">
              <a:spcBef>
                <a:spcPts val="0"/>
              </a:spcBef>
              <a:buFont typeface="Arial" pitchFamily="34" charset="0"/>
              <a:buChar char="•"/>
            </a:pPr>
            <a:r>
              <a:rPr lang="th-TH" sz="2800" b="1" spc="-100" dirty="0" smtClean="0">
                <a:solidFill>
                  <a:srgbClr val="0D0579"/>
                </a:solidFill>
                <a:latin typeface="TH SarabunPSK" pitchFamily="34" charset="-34"/>
                <a:cs typeface="TH SarabunPSK" pitchFamily="34" charset="-34"/>
              </a:rPr>
              <a:t>ความเป็นเอกภาพ (</a:t>
            </a:r>
            <a:r>
              <a:rPr lang="en-US" sz="2800" b="1" spc="-100" dirty="0" smtClean="0">
                <a:solidFill>
                  <a:srgbClr val="0D0579"/>
                </a:solidFill>
                <a:latin typeface="TH SarabunPSK" pitchFamily="34" charset="-34"/>
                <a:cs typeface="TH SarabunPSK" pitchFamily="34" charset="-34"/>
              </a:rPr>
              <a:t>Coherence</a:t>
            </a:r>
            <a:r>
              <a:rPr lang="th-TH" sz="2800" b="1" spc="-100" dirty="0" smtClean="0">
                <a:solidFill>
                  <a:srgbClr val="0D0579"/>
                </a:solidFill>
                <a:latin typeface="TH SarabunPSK" pitchFamily="34" charset="-34"/>
                <a:cs typeface="TH SarabunPSK" pitchFamily="34" charset="-34"/>
              </a:rPr>
              <a:t>) </a:t>
            </a:r>
            <a:r>
              <a:rPr lang="th-TH" sz="28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ดูจากความเห็นพ้องต้องกันในกฎเกณฑ์ </a:t>
            </a:r>
            <a:r>
              <a:rPr lang="en-US" sz="28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/>
            </a:r>
            <a:br>
              <a:rPr lang="en-US" sz="28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28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ความสำนึกร่วมกลุ่ม และการเข้าไปมีส่วนร่วมตามกฎเกณฑ์ที่ระบุไว้ </a:t>
            </a:r>
          </a:p>
        </p:txBody>
      </p:sp>
    </p:spTree>
    <p:extLst>
      <p:ext uri="{BB962C8B-B14F-4D97-AF65-F5344CB8AC3E}">
        <p14:creationId xmlns:p14="http://schemas.microsoft.com/office/powerpoint/2010/main" val="290949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550669" y="188640"/>
            <a:ext cx="8125788" cy="1454410"/>
          </a:xfrm>
          <a:prstGeom prst="roundRect">
            <a:avLst/>
          </a:prstGeom>
          <a:solidFill>
            <a:srgbClr val="3366FF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000" b="1" dirty="0" smtClean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วิธีการปฏิรูป</a:t>
            </a:r>
            <a:endParaRPr lang="th-TH" sz="5000" b="1" dirty="0">
              <a:solidFill>
                <a:prstClr val="white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>
          <a:xfrm>
            <a:off x="191387" y="2060848"/>
            <a:ext cx="8784976" cy="4824536"/>
          </a:xfrm>
        </p:spPr>
        <p:txBody>
          <a:bodyPr>
            <a:normAutofit/>
          </a:bodyPr>
          <a:lstStyle/>
          <a:p>
            <a:pPr algn="thaiDist">
              <a:spcBef>
                <a:spcPts val="0"/>
              </a:spcBef>
            </a:pP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1. ปฏิรูป</a:t>
            </a:r>
            <a:r>
              <a:rPr lang="th-TH" sz="32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พรรคการเมืองโดยตระหนักว่าพรรคการเมืองคือสถาบันสำคัญ</a:t>
            </a:r>
            <a:br>
              <a:rPr lang="th-TH" sz="32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32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ที่เคียงคู่กับระบอบประชาธิปไตย จึงปฏิรูปพรรคการเมืองให้เป็นสถาบันทางการเมืองของประชาชน มีอุดมการณ์ทางการเมืองร่วมกันอย่างแท้จริงและครอบงำจาก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นายทุน</a:t>
            </a:r>
          </a:p>
          <a:p>
            <a:pPr algn="thaiDist">
              <a:spcBef>
                <a:spcPts val="0"/>
              </a:spcBef>
            </a:pPr>
            <a:r>
              <a:rPr lang="th-TH" sz="32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  1) พรรคการเมืองต้องสร้างและประกาศอุดมการณ์ที่เด่นชัด</a:t>
            </a:r>
          </a:p>
          <a:p>
            <a:pPr algn="thaiDist">
              <a:spcBef>
                <a:spcPts val="0"/>
              </a:spcBef>
            </a:pP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   2) ให้ประชาชนเป็นเจ้าของพรรคการเมือง ผ่านการสนับสนุนเงินทุนให้กับพรรคการเมืองจากสมาชิกและประชาชนในวงกว้าง</a:t>
            </a:r>
            <a:endParaRPr lang="en-US" sz="3200" b="1" spc="-100" dirty="0" smtClean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r>
              <a:rPr lang="en-US" sz="32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  3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พรรคการเมืองต้องมีความเข้มแข็ง เป็นสถาบันการเมืองของประชาชน</a:t>
            </a:r>
            <a:endParaRPr lang="en-US" sz="3200" b="1" spc="-100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endParaRPr lang="en-US" sz="3200" b="1" spc="-100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4565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550669" y="188640"/>
            <a:ext cx="8125788" cy="1382972"/>
          </a:xfrm>
          <a:prstGeom prst="roundRect">
            <a:avLst/>
          </a:prstGeom>
          <a:solidFill>
            <a:srgbClr val="3366FF"/>
          </a:solidFill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000" b="1" dirty="0" smtClean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วิธีการปฏิรูป</a:t>
            </a:r>
            <a:endParaRPr lang="th-TH" sz="5000" b="1" dirty="0">
              <a:solidFill>
                <a:prstClr val="white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>
          <a:xfrm>
            <a:off x="191387" y="1556792"/>
            <a:ext cx="8784976" cy="4714908"/>
          </a:xfrm>
        </p:spPr>
        <p:txBody>
          <a:bodyPr>
            <a:noAutofit/>
          </a:bodyPr>
          <a:lstStyle/>
          <a:p>
            <a:pPr algn="thaiDist">
              <a:spcBef>
                <a:spcPts val="0"/>
              </a:spcBef>
            </a:pP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2. 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ปฏิรูปสมาชิกพรรคการเมือง โดยทำให้ประชาชนให้ความสำคัญในการเข้าร่วมกิจกรรมทางการเมืองและเป็นสมาชิกพรรคการเมือง และทำให้สมาชิกพรรคการเมืองมีบทบาทความเป็นเจ้าของพรรคการเมือง</a:t>
            </a: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lang="th-TH" sz="3200" b="1" spc="-100" dirty="0" smtClean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r>
              <a:rPr lang="th-TH" sz="32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1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สนับสนุนให้ประชาชนเป็นสมาชิกพรรคการเมืองโดยสมัครใจ</a:t>
            </a:r>
          </a:p>
          <a:p>
            <a:pPr algn="thaiDist">
              <a:spcBef>
                <a:spcPts val="0"/>
              </a:spcBef>
            </a:pPr>
            <a:r>
              <a:rPr lang="th-TH" sz="32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2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พรรคการเมืองต้องมีบทบาทและมีกิจกรรมที่แสดงออกถึงเจตจำนงต่อเรื่องที่เป็นประเด็นทางสังคม เศรษฐกิจ และการเมือง</a:t>
            </a:r>
          </a:p>
          <a:p>
            <a:pPr algn="thaiDist">
              <a:spcBef>
                <a:spcPts val="0"/>
              </a:spcBef>
            </a:pPr>
            <a:r>
              <a:rPr lang="th-TH" sz="32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3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สมาชิกพรรคการเมืองระดับบริหารต้องประพฤติตนอย่างมีเกียรติ ศักดิ์ศรี ซื่อสัตย์สุจริต</a:t>
            </a:r>
          </a:p>
          <a:p>
            <a:pPr algn="thaiDist">
              <a:spcBef>
                <a:spcPts val="0"/>
              </a:spcBef>
            </a:pPr>
            <a:r>
              <a:rPr lang="th-TH" sz="32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4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พรรคการเมืองต้องมีกระบวนการให้สมาชิกพรรคมีส่วนร่วมและมีบทบาทในการดำเนินกิจกรรมของพรรค</a:t>
            </a:r>
            <a:endParaRPr lang="en-US" sz="3200" b="1" spc="-100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endParaRPr lang="en-US" sz="3200" b="1" spc="-100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7173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550669" y="188640"/>
            <a:ext cx="8125788" cy="1382972"/>
          </a:xfrm>
          <a:prstGeom prst="roundRect">
            <a:avLst/>
          </a:prstGeom>
          <a:solidFill>
            <a:srgbClr val="3366FF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000" b="1" dirty="0" smtClean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วิธีการปฏิรูป</a:t>
            </a:r>
            <a:endParaRPr lang="th-TH" sz="5000" b="1" dirty="0">
              <a:solidFill>
                <a:prstClr val="white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>
          <a:xfrm>
            <a:off x="179512" y="1857364"/>
            <a:ext cx="8784976" cy="4824536"/>
          </a:xfrm>
        </p:spPr>
        <p:txBody>
          <a:bodyPr>
            <a:normAutofit/>
          </a:bodyPr>
          <a:lstStyle/>
          <a:p>
            <a:pPr algn="thaiDist">
              <a:spcBef>
                <a:spcPts val="0"/>
              </a:spcBef>
            </a:pP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3. 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ปฏิรูปโครงสร้างการบริหารของพรรคการเมืองให้มีประสิทธิภาพและมีความเป็นประชาธิปไตยภายในพรรค</a:t>
            </a:r>
          </a:p>
          <a:p>
            <a:pPr algn="thaiDist">
              <a:spcBef>
                <a:spcPts val="0"/>
              </a:spcBef>
            </a:pPr>
            <a:r>
              <a:rPr lang="th-TH" sz="32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1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ให้มีการจัดโครงสร้างการบริหารจัดการภายในพรรคโดยไม่ให้ผู้ดำรงตำแหน่งทางการเมืองครอบงำพรรค</a:t>
            </a:r>
          </a:p>
          <a:p>
            <a:pPr algn="thaiDist">
              <a:spcBef>
                <a:spcPts val="0"/>
              </a:spcBef>
            </a:pPr>
            <a:r>
              <a:rPr lang="th-TH" sz="32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2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ให้พรรคการเมืองมีการยึดหลักความเป็นประชาธิปไตยภายในพรรค</a:t>
            </a:r>
          </a:p>
          <a:p>
            <a:pPr algn="thaiDist">
              <a:spcBef>
                <a:spcPts val="0"/>
              </a:spcBef>
            </a:pPr>
            <a:r>
              <a:rPr lang="th-TH" sz="32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3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พรรคการเมืองต้องให้ความสำคัญกับการจัดตั้งสาขาพรรค การขยายสาขาพรรค การทำกิจกรรมของสาขาพรรค </a:t>
            </a:r>
            <a:endParaRPr lang="en-US" sz="3200" b="1" spc="-100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4446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550669" y="260078"/>
            <a:ext cx="8125788" cy="1311534"/>
          </a:xfrm>
          <a:prstGeom prst="roundRect">
            <a:avLst/>
          </a:prstGeom>
          <a:solidFill>
            <a:srgbClr val="3366FF"/>
          </a:solidFill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000" b="1" dirty="0" smtClean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วิธีการปฏิรูป</a:t>
            </a:r>
            <a:endParaRPr lang="th-TH" sz="5000" b="1" dirty="0">
              <a:solidFill>
                <a:prstClr val="white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>
          <a:xfrm>
            <a:off x="191387" y="1785926"/>
            <a:ext cx="8784976" cy="4524734"/>
          </a:xfrm>
        </p:spPr>
        <p:txBody>
          <a:bodyPr>
            <a:normAutofit/>
          </a:bodyPr>
          <a:lstStyle/>
          <a:p>
            <a:pPr algn="thaiDist">
              <a:spcBef>
                <a:spcPts val="0"/>
              </a:spcBef>
            </a:pP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4. 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ปฏิรูปพรรคการเมืองให้มี</a:t>
            </a:r>
            <a:r>
              <a:rPr lang="th-TH" sz="3200" b="1" spc="-100" dirty="0" err="1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พันธ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สัญญาประชาคมโดยนโยบายของพรรคการเมือง</a:t>
            </a:r>
            <a:endParaRPr lang="en-US" sz="3200" b="1" spc="-100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>
              <a:spcBef>
                <a:spcPts val="0"/>
              </a:spcBef>
            </a:pP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1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ต้องให้พรรคการเมืองมุ่งเน้นการแข่งขันทางการเมืองด้วยนโยบายของพรรค</a:t>
            </a:r>
          </a:p>
          <a:p>
            <a:pPr algn="thaiDist">
              <a:spcBef>
                <a:spcPts val="0"/>
              </a:spcBef>
            </a:pPr>
            <a:r>
              <a:rPr lang="th-TH" sz="32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2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ให้พรรคการเมืองมีความรับผิดชอบต่อการนำเสนอนโยบาย และนโยบายของพรรคต้องไม่สร้างปัญหาต่อระบบการเงินการคลังของประเทศ</a:t>
            </a:r>
          </a:p>
          <a:p>
            <a:pPr algn="thaiDist">
              <a:spcBef>
                <a:spcPts val="0"/>
              </a:spcBef>
            </a:pPr>
            <a:r>
              <a:rPr lang="th-TH" sz="32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3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ให้พรรคการเมืองสร้างความเชื่อถือศรัทธาให้เกิดกับสมาชิกพรรคการเมืองและประชาชนทั่วไป</a:t>
            </a:r>
            <a:endParaRPr lang="en-US" sz="3200" b="1" spc="-100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4598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550669" y="188640"/>
            <a:ext cx="8125788" cy="1558910"/>
          </a:xfrm>
          <a:prstGeom prst="roundRect">
            <a:avLst/>
          </a:prstGeom>
          <a:solidFill>
            <a:srgbClr val="3366FF"/>
          </a:solidFill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000" b="1" dirty="0" smtClean="0">
                <a:solidFill>
                  <a:prstClr val="white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วิธีการปฏิรูป</a:t>
            </a:r>
            <a:endParaRPr lang="th-TH" sz="5000" b="1" dirty="0">
              <a:solidFill>
                <a:prstClr val="white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>
          <a:xfrm>
            <a:off x="191387" y="1988840"/>
            <a:ext cx="8784976" cy="4824536"/>
          </a:xfrm>
        </p:spPr>
        <p:txBody>
          <a:bodyPr>
            <a:normAutofit/>
          </a:bodyPr>
          <a:lstStyle/>
          <a:p>
            <a:pPr algn="thaiDist">
              <a:spcBef>
                <a:spcPts val="0"/>
              </a:spcBef>
            </a:pP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5.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ปฏิรูปการควบคุมและตรวจสอบการดำเนินงานของพรรคการเมือง และการยุบพรรคการเมือง</a:t>
            </a:r>
          </a:p>
          <a:p>
            <a:pPr algn="thaiDist">
              <a:spcBef>
                <a:spcPts val="0"/>
              </a:spcBef>
            </a:pPr>
            <a:r>
              <a:rPr lang="th-TH" sz="32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1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การจัดทำงบประมาณของพรรคการเมืองต้องเปิดเผยต่อสาธารณะ</a:t>
            </a:r>
          </a:p>
          <a:p>
            <a:pPr algn="thaiDist">
              <a:spcBef>
                <a:spcPts val="0"/>
              </a:spcBef>
            </a:pPr>
            <a:r>
              <a:rPr lang="th-TH" sz="32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2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สมาชิกพรรคการเมืองและประชาชนทั่วไปสามารถมีสิทธิเข้าถึงข้อมูลการใช้งบประมาณ</a:t>
            </a:r>
          </a:p>
          <a:p>
            <a:pPr algn="thaiDist">
              <a:spcBef>
                <a:spcPts val="0"/>
              </a:spcBef>
            </a:pPr>
            <a:r>
              <a:rPr lang="th-TH" sz="32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3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ให้ประชาชนมีส่วนร่วมในการตรวจสอบการดำเนินการตามนโยบายของพรรคอย่างจริงจังและเข้มงวด</a:t>
            </a:r>
          </a:p>
          <a:p>
            <a:pPr algn="thaiDist">
              <a:spcBef>
                <a:spcPts val="0"/>
              </a:spcBef>
            </a:pPr>
            <a:r>
              <a:rPr lang="th-TH" sz="3200" b="1" spc="-100" dirty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4</a:t>
            </a:r>
            <a:r>
              <a:rPr lang="th-TH" sz="3200" b="1" spc="-100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) ห้ามมิให้ยุบพรรคการเมืองเว้นแต่มีการกระทำผิดอันเป็นการล้มล้างระบอบประชาธิปไตย</a:t>
            </a:r>
            <a:endParaRPr lang="en-US" sz="3200" b="1" spc="-100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7923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สลิปสตรีม">
  <a:themeElements>
    <a:clrScheme name="อุดมสมบูรณ์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สลิปสตรีม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สลิปสตรีม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5248</TotalTime>
  <Words>1502</Words>
  <Application>Microsoft Office PowerPoint</Application>
  <PresentationFormat>นำเสนอทางหน้าจอ (4:3)</PresentationFormat>
  <Paragraphs>190</Paragraphs>
  <Slides>27</Slides>
  <Notes>25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10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27</vt:i4>
      </vt:variant>
    </vt:vector>
  </HeadingPairs>
  <TitlesOfParts>
    <vt:vector size="38" baseType="lpstr">
      <vt:lpstr>Angsana New</vt:lpstr>
      <vt:lpstr>Arial</vt:lpstr>
      <vt:lpstr>Calibri</vt:lpstr>
      <vt:lpstr>Cordia New</vt:lpstr>
      <vt:lpstr>Georgia</vt:lpstr>
      <vt:lpstr>IrisUPC</vt:lpstr>
      <vt:lpstr>JasmineUPC</vt:lpstr>
      <vt:lpstr>TH SarabunPSK</vt:lpstr>
      <vt:lpstr>Trebuchet MS</vt:lpstr>
      <vt:lpstr>Wingdings</vt:lpstr>
      <vt:lpstr>สลิปสตรีม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บทบาทหน้าที่ของ สำนักงานคณะกรรมการการเลือกตั้ง</dc:title>
  <dc:creator>ect-user</dc:creator>
  <cp:lastModifiedBy>Abdulhakim Dadeh</cp:lastModifiedBy>
  <cp:revision>288</cp:revision>
  <cp:lastPrinted>2020-07-09T08:20:42Z</cp:lastPrinted>
  <dcterms:created xsi:type="dcterms:W3CDTF">2016-03-29T01:55:02Z</dcterms:created>
  <dcterms:modified xsi:type="dcterms:W3CDTF">2020-07-09T08:24:17Z</dcterms:modified>
</cp:coreProperties>
</file>